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8"/>
  </p:notesMasterIdLst>
  <p:handoutMasterIdLst>
    <p:handoutMasterId r:id="rId29"/>
  </p:handoutMasterIdLst>
  <p:sldIdLst>
    <p:sldId id="257" r:id="rId5"/>
    <p:sldId id="394" r:id="rId6"/>
    <p:sldId id="412" r:id="rId7"/>
    <p:sldId id="403" r:id="rId8"/>
    <p:sldId id="416" r:id="rId9"/>
    <p:sldId id="397" r:id="rId10"/>
    <p:sldId id="404" r:id="rId11"/>
    <p:sldId id="413" r:id="rId12"/>
    <p:sldId id="395" r:id="rId13"/>
    <p:sldId id="405" r:id="rId14"/>
    <p:sldId id="406" r:id="rId15"/>
    <p:sldId id="407" r:id="rId16"/>
    <p:sldId id="408" r:id="rId17"/>
    <p:sldId id="398" r:id="rId18"/>
    <p:sldId id="410" r:id="rId19"/>
    <p:sldId id="409" r:id="rId20"/>
    <p:sldId id="415" r:id="rId21"/>
    <p:sldId id="411" r:id="rId22"/>
    <p:sldId id="399" r:id="rId23"/>
    <p:sldId id="414" r:id="rId24"/>
    <p:sldId id="389" r:id="rId25"/>
    <p:sldId id="317" r:id="rId26"/>
    <p:sldId id="3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  <a:srgbClr val="7F7F7F"/>
    <a:srgbClr val="0B8B63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9FC98F-AD6B-4406-A822-A9F5CC1C92F3}" v="311" dt="2022-04-26T05:45:55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29" d="100"/>
          <a:sy n="29" d="100"/>
        </p:scale>
        <p:origin x="1176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F0DF1-B163-46B1-8CB9-F89F2F26355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4C05BDD-07AB-484B-8CEE-C27709C12A6A}">
      <dgm:prSet/>
      <dgm:spPr/>
      <dgm:t>
        <a:bodyPr/>
        <a:lstStyle/>
        <a:p>
          <a:r>
            <a:rPr lang="en-US"/>
            <a:t>Plan</a:t>
          </a:r>
        </a:p>
      </dgm:t>
    </dgm:pt>
    <dgm:pt modelId="{1125E508-1119-46CC-9B74-1169D70091D6}" type="parTrans" cxnId="{AA6E83B9-B4C0-41F6-A5A4-F45DD9A58280}">
      <dgm:prSet/>
      <dgm:spPr/>
      <dgm:t>
        <a:bodyPr/>
        <a:lstStyle/>
        <a:p>
          <a:endParaRPr lang="en-US"/>
        </a:p>
      </dgm:t>
    </dgm:pt>
    <dgm:pt modelId="{F19C8B02-972E-4D17-BE39-CCD8EAA80C5E}" type="sibTrans" cxnId="{AA6E83B9-B4C0-41F6-A5A4-F45DD9A5828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BB274CF-5B8F-40BC-8EA0-2E253C4D6B6B}">
      <dgm:prSet/>
      <dgm:spPr/>
      <dgm:t>
        <a:bodyPr/>
        <a:lstStyle/>
        <a:p>
          <a:r>
            <a:rPr lang="en-US"/>
            <a:t>Plan your design</a:t>
          </a:r>
        </a:p>
      </dgm:t>
    </dgm:pt>
    <dgm:pt modelId="{D8917142-B851-48DD-83FF-DE5E12457E52}" type="parTrans" cxnId="{905EC863-7504-471F-AF17-76A026A54C83}">
      <dgm:prSet/>
      <dgm:spPr/>
      <dgm:t>
        <a:bodyPr/>
        <a:lstStyle/>
        <a:p>
          <a:endParaRPr lang="en-US"/>
        </a:p>
      </dgm:t>
    </dgm:pt>
    <dgm:pt modelId="{3A613B45-B03A-4877-9C61-594018946379}" type="sibTrans" cxnId="{905EC863-7504-471F-AF17-76A026A54C83}">
      <dgm:prSet/>
      <dgm:spPr/>
      <dgm:t>
        <a:bodyPr/>
        <a:lstStyle/>
        <a:p>
          <a:endParaRPr lang="en-US"/>
        </a:p>
      </dgm:t>
    </dgm:pt>
    <dgm:pt modelId="{A07B60D6-ADFA-4C7A-BCEB-0D6A38E66F0B}">
      <dgm:prSet/>
      <dgm:spPr/>
      <dgm:t>
        <a:bodyPr/>
        <a:lstStyle/>
        <a:p>
          <a:r>
            <a:rPr lang="en-US"/>
            <a:t>Research hardware</a:t>
          </a:r>
        </a:p>
      </dgm:t>
    </dgm:pt>
    <dgm:pt modelId="{EAA693EE-DEED-4396-B044-8BD2DF270959}" type="parTrans" cxnId="{3FAF275E-AB1A-4630-A05B-D4225EF7779C}">
      <dgm:prSet/>
      <dgm:spPr/>
      <dgm:t>
        <a:bodyPr/>
        <a:lstStyle/>
        <a:p>
          <a:endParaRPr lang="en-US"/>
        </a:p>
      </dgm:t>
    </dgm:pt>
    <dgm:pt modelId="{88B4605F-C9D7-4EB0-B9F9-14B83CB743EB}" type="sibTrans" cxnId="{3FAF275E-AB1A-4630-A05B-D4225EF7779C}">
      <dgm:prSet/>
      <dgm:spPr/>
      <dgm:t>
        <a:bodyPr/>
        <a:lstStyle/>
        <a:p>
          <a:endParaRPr lang="en-US"/>
        </a:p>
      </dgm:t>
    </dgm:pt>
    <dgm:pt modelId="{A0D64B8F-0993-480E-ABD9-4B00FD5C45D0}">
      <dgm:prSet/>
      <dgm:spPr/>
      <dgm:t>
        <a:bodyPr/>
        <a:lstStyle/>
        <a:p>
          <a:r>
            <a:rPr lang="en-US"/>
            <a:t>Prototype</a:t>
          </a:r>
        </a:p>
      </dgm:t>
    </dgm:pt>
    <dgm:pt modelId="{2EC6028E-9958-4B42-9C42-B756DDE5281E}" type="parTrans" cxnId="{E9DF4D62-F13D-4AF0-8689-E1598B85AF71}">
      <dgm:prSet/>
      <dgm:spPr/>
      <dgm:t>
        <a:bodyPr/>
        <a:lstStyle/>
        <a:p>
          <a:endParaRPr lang="en-US"/>
        </a:p>
      </dgm:t>
    </dgm:pt>
    <dgm:pt modelId="{610E46CF-9D3A-4611-8F95-5FEFE46C58FE}" type="sibTrans" cxnId="{E9DF4D62-F13D-4AF0-8689-E1598B85AF7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D5AF9C2-94B2-4F46-88D6-405FCA779E91}">
      <dgm:prSet/>
      <dgm:spPr/>
      <dgm:t>
        <a:bodyPr/>
        <a:lstStyle/>
        <a:p>
          <a:r>
            <a:rPr lang="en-US"/>
            <a:t>Get some hardware </a:t>
          </a:r>
        </a:p>
      </dgm:t>
    </dgm:pt>
    <dgm:pt modelId="{B4427463-DB3E-45CA-873D-C037C456CD98}" type="parTrans" cxnId="{13AFDD4C-3982-467C-A889-B4498F281074}">
      <dgm:prSet/>
      <dgm:spPr/>
      <dgm:t>
        <a:bodyPr/>
        <a:lstStyle/>
        <a:p>
          <a:endParaRPr lang="en-US"/>
        </a:p>
      </dgm:t>
    </dgm:pt>
    <dgm:pt modelId="{365A7303-14A0-4557-B0BE-FE0EE9C0D251}" type="sibTrans" cxnId="{13AFDD4C-3982-467C-A889-B4498F281074}">
      <dgm:prSet/>
      <dgm:spPr/>
      <dgm:t>
        <a:bodyPr/>
        <a:lstStyle/>
        <a:p>
          <a:endParaRPr lang="en-US"/>
        </a:p>
      </dgm:t>
    </dgm:pt>
    <dgm:pt modelId="{801F86B3-0F62-40E0-B8F8-0FF217883CAE}">
      <dgm:prSet/>
      <dgm:spPr/>
      <dgm:t>
        <a:bodyPr/>
        <a:lstStyle/>
        <a:p>
          <a:r>
            <a:rPr lang="en-US" dirty="0"/>
            <a:t>Wire up a breadboard</a:t>
          </a:r>
        </a:p>
      </dgm:t>
    </dgm:pt>
    <dgm:pt modelId="{4CA2E578-C4B1-410C-93A1-11EFDE684834}" type="parTrans" cxnId="{076BF928-DB92-435B-80D5-B61A8692BCC5}">
      <dgm:prSet/>
      <dgm:spPr/>
      <dgm:t>
        <a:bodyPr/>
        <a:lstStyle/>
        <a:p>
          <a:endParaRPr lang="en-US"/>
        </a:p>
      </dgm:t>
    </dgm:pt>
    <dgm:pt modelId="{11AE651A-AC52-48EF-AEC8-020757175964}" type="sibTrans" cxnId="{076BF928-DB92-435B-80D5-B61A8692BCC5}">
      <dgm:prSet/>
      <dgm:spPr/>
      <dgm:t>
        <a:bodyPr/>
        <a:lstStyle/>
        <a:p>
          <a:endParaRPr lang="en-US"/>
        </a:p>
      </dgm:t>
    </dgm:pt>
    <dgm:pt modelId="{270072C3-1924-4640-9BFD-F83077C4568D}">
      <dgm:prSet/>
      <dgm:spPr/>
      <dgm:t>
        <a:bodyPr/>
        <a:lstStyle/>
        <a:p>
          <a:r>
            <a:rPr lang="en-US"/>
            <a:t>Configure the chip</a:t>
          </a:r>
        </a:p>
      </dgm:t>
    </dgm:pt>
    <dgm:pt modelId="{CE8F7A31-0B1C-490D-A713-74CFD08D3400}" type="parTrans" cxnId="{989E8CEC-4E22-4882-AF3F-670E2BC4765F}">
      <dgm:prSet/>
      <dgm:spPr/>
      <dgm:t>
        <a:bodyPr/>
        <a:lstStyle/>
        <a:p>
          <a:endParaRPr lang="en-US"/>
        </a:p>
      </dgm:t>
    </dgm:pt>
    <dgm:pt modelId="{B76BB426-51B3-4FBB-801D-6C7497C51301}" type="sibTrans" cxnId="{989E8CEC-4E22-4882-AF3F-670E2BC4765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54FA3FD-85F1-42EA-AA34-274C6B98EC74}">
      <dgm:prSet/>
      <dgm:spPr/>
      <dgm:t>
        <a:bodyPr/>
        <a:lstStyle/>
        <a:p>
          <a:r>
            <a:rPr lang="en-US" dirty="0"/>
            <a:t>Allocate space for code and the React app</a:t>
          </a:r>
        </a:p>
      </dgm:t>
    </dgm:pt>
    <dgm:pt modelId="{E758B630-584F-4242-BA0C-D6C856C1638E}" type="parTrans" cxnId="{A3C47422-A9B3-4660-B98D-A2CC3AB41D4C}">
      <dgm:prSet/>
      <dgm:spPr/>
      <dgm:t>
        <a:bodyPr/>
        <a:lstStyle/>
        <a:p>
          <a:endParaRPr lang="en-US"/>
        </a:p>
      </dgm:t>
    </dgm:pt>
    <dgm:pt modelId="{C3A17AFC-F504-4CBA-A22C-5C73BD85E322}" type="sibTrans" cxnId="{A3C47422-A9B3-4660-B98D-A2CC3AB41D4C}">
      <dgm:prSet/>
      <dgm:spPr/>
      <dgm:t>
        <a:bodyPr/>
        <a:lstStyle/>
        <a:p>
          <a:endParaRPr lang="en-US"/>
        </a:p>
      </dgm:t>
    </dgm:pt>
    <dgm:pt modelId="{38F22599-5A64-4789-9F3C-A2E3EF493064}">
      <dgm:prSet/>
      <dgm:spPr/>
      <dgm:t>
        <a:bodyPr/>
        <a:lstStyle/>
        <a:p>
          <a:r>
            <a:rPr lang="en-US" dirty="0"/>
            <a:t>Program the chip</a:t>
          </a:r>
        </a:p>
      </dgm:t>
    </dgm:pt>
    <dgm:pt modelId="{2841FEDE-78C4-44C3-B77E-45D6B0948E42}" type="parTrans" cxnId="{C4392202-A12C-4961-A649-A1559F1177CA}">
      <dgm:prSet/>
      <dgm:spPr/>
      <dgm:t>
        <a:bodyPr/>
        <a:lstStyle/>
        <a:p>
          <a:endParaRPr lang="en-US"/>
        </a:p>
      </dgm:t>
    </dgm:pt>
    <dgm:pt modelId="{9DA052BA-4568-46D5-9AA1-414A696C5587}" type="sibTrans" cxnId="{C4392202-A12C-4961-A649-A1559F1177C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49BF6B4-E832-4C3C-A3F0-EFC2CFC8A432}">
      <dgm:prSet/>
      <dgm:spPr/>
      <dgm:t>
        <a:bodyPr/>
        <a:lstStyle/>
        <a:p>
          <a:r>
            <a:rPr lang="en-US" dirty="0"/>
            <a:t>Connect to Wi-Fi</a:t>
          </a:r>
        </a:p>
      </dgm:t>
    </dgm:pt>
    <dgm:pt modelId="{E27A74E6-11B5-45FF-8915-CE34C25B49C5}" type="parTrans" cxnId="{CA0752B3-F56A-4EFD-B396-C6C750079B03}">
      <dgm:prSet/>
      <dgm:spPr/>
      <dgm:t>
        <a:bodyPr/>
        <a:lstStyle/>
        <a:p>
          <a:endParaRPr lang="en-US"/>
        </a:p>
      </dgm:t>
    </dgm:pt>
    <dgm:pt modelId="{D402B652-DCB6-4198-B02C-C81C9CA52BA7}" type="sibTrans" cxnId="{CA0752B3-F56A-4EFD-B396-C6C750079B03}">
      <dgm:prSet/>
      <dgm:spPr/>
      <dgm:t>
        <a:bodyPr/>
        <a:lstStyle/>
        <a:p>
          <a:endParaRPr lang="en-US"/>
        </a:p>
      </dgm:t>
    </dgm:pt>
    <dgm:pt modelId="{B2FEF44D-248C-478B-B632-8F61D96D4F98}">
      <dgm:prSet/>
      <dgm:spPr/>
      <dgm:t>
        <a:bodyPr/>
        <a:lstStyle/>
        <a:p>
          <a:r>
            <a:rPr lang="en-US" dirty="0"/>
            <a:t>Create server endpoints for your API</a:t>
          </a:r>
        </a:p>
      </dgm:t>
    </dgm:pt>
    <dgm:pt modelId="{5EBB7C33-6ED3-4F06-A953-BE73AA1EE3A8}" type="parTrans" cxnId="{C2F1CCF0-516D-4E80-8904-7830CACA9F6B}">
      <dgm:prSet/>
      <dgm:spPr/>
      <dgm:t>
        <a:bodyPr/>
        <a:lstStyle/>
        <a:p>
          <a:endParaRPr lang="en-US"/>
        </a:p>
      </dgm:t>
    </dgm:pt>
    <dgm:pt modelId="{83BCC1B0-953F-49D1-AD35-3B9117447566}" type="sibTrans" cxnId="{C2F1CCF0-516D-4E80-8904-7830CACA9F6B}">
      <dgm:prSet/>
      <dgm:spPr/>
      <dgm:t>
        <a:bodyPr/>
        <a:lstStyle/>
        <a:p>
          <a:endParaRPr lang="en-US"/>
        </a:p>
      </dgm:t>
    </dgm:pt>
    <dgm:pt modelId="{C35BE932-CFCD-403C-B1E5-107B2DF956CD}">
      <dgm:prSet/>
      <dgm:spPr/>
      <dgm:t>
        <a:bodyPr/>
        <a:lstStyle/>
        <a:p>
          <a:r>
            <a:rPr lang="en-US" dirty="0"/>
            <a:t>Create a React application</a:t>
          </a:r>
        </a:p>
      </dgm:t>
    </dgm:pt>
    <dgm:pt modelId="{C6350F65-6A53-48F5-8382-F86B6078CBE0}" type="parTrans" cxnId="{F25CB7E6-1F83-4658-ACBE-B098E7F62F75}">
      <dgm:prSet/>
      <dgm:spPr/>
      <dgm:t>
        <a:bodyPr/>
        <a:lstStyle/>
        <a:p>
          <a:endParaRPr lang="en-US"/>
        </a:p>
      </dgm:t>
    </dgm:pt>
    <dgm:pt modelId="{903299D3-03E5-46FD-B3B6-D804A5C23AC0}" type="sibTrans" cxnId="{F25CB7E6-1F83-4658-ACBE-B098E7F62F75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CA033A67-9C68-4001-9D4F-1BF8CE92C6A1}">
      <dgm:prSet/>
      <dgm:spPr/>
      <dgm:t>
        <a:bodyPr/>
        <a:lstStyle/>
        <a:p>
          <a:r>
            <a:rPr lang="en-US" dirty="0"/>
            <a:t>Create pages</a:t>
          </a:r>
        </a:p>
      </dgm:t>
    </dgm:pt>
    <dgm:pt modelId="{45653224-4902-468A-8C51-FCF90E635459}" type="parTrans" cxnId="{01CAAC12-EE01-42C7-8090-8BE7FBB42DF9}">
      <dgm:prSet/>
      <dgm:spPr/>
      <dgm:t>
        <a:bodyPr/>
        <a:lstStyle/>
        <a:p>
          <a:endParaRPr lang="en-US"/>
        </a:p>
      </dgm:t>
    </dgm:pt>
    <dgm:pt modelId="{53482371-FC85-4D34-9CDC-55A09B6F0421}" type="sibTrans" cxnId="{01CAAC12-EE01-42C7-8090-8BE7FBB42DF9}">
      <dgm:prSet/>
      <dgm:spPr/>
      <dgm:t>
        <a:bodyPr/>
        <a:lstStyle/>
        <a:p>
          <a:endParaRPr lang="en-US"/>
        </a:p>
      </dgm:t>
    </dgm:pt>
    <dgm:pt modelId="{A9F6A652-42BA-4751-9C01-F45A35E73D24}">
      <dgm:prSet/>
      <dgm:spPr/>
      <dgm:t>
        <a:bodyPr/>
        <a:lstStyle/>
        <a:p>
          <a:r>
            <a:rPr lang="en-US" dirty="0"/>
            <a:t>Proxy requests to the chip</a:t>
          </a:r>
        </a:p>
      </dgm:t>
    </dgm:pt>
    <dgm:pt modelId="{044F9368-6F79-43B8-BE2B-7F42E07EC2BB}" type="parTrans" cxnId="{313DBFC9-94A3-45C9-B9E2-6B854C10DBCB}">
      <dgm:prSet/>
      <dgm:spPr/>
      <dgm:t>
        <a:bodyPr/>
        <a:lstStyle/>
        <a:p>
          <a:endParaRPr lang="en-US"/>
        </a:p>
      </dgm:t>
    </dgm:pt>
    <dgm:pt modelId="{147037AE-3CB0-4B33-A6F9-E97F75862734}" type="sibTrans" cxnId="{313DBFC9-94A3-45C9-B9E2-6B854C10DBCB}">
      <dgm:prSet/>
      <dgm:spPr/>
      <dgm:t>
        <a:bodyPr/>
        <a:lstStyle/>
        <a:p>
          <a:endParaRPr lang="en-US"/>
        </a:p>
      </dgm:t>
    </dgm:pt>
    <dgm:pt modelId="{472C1588-AF8F-4EDA-A489-77EFF1AF1983}">
      <dgm:prSet/>
      <dgm:spPr/>
      <dgm:t>
        <a:bodyPr/>
        <a:lstStyle/>
        <a:p>
          <a:r>
            <a:rPr lang="en-US" dirty="0"/>
            <a:t>Build the app</a:t>
          </a:r>
        </a:p>
      </dgm:t>
    </dgm:pt>
    <dgm:pt modelId="{CE0EEFAB-9B2F-4306-BB94-0DC5F7E33033}" type="parTrans" cxnId="{5087568A-37B4-431D-82A4-ECBB5865B652}">
      <dgm:prSet/>
      <dgm:spPr/>
      <dgm:t>
        <a:bodyPr/>
        <a:lstStyle/>
        <a:p>
          <a:endParaRPr lang="en-US"/>
        </a:p>
      </dgm:t>
    </dgm:pt>
    <dgm:pt modelId="{65E76A5F-D030-4B09-A52E-785766785D05}" type="sibTrans" cxnId="{5087568A-37B4-431D-82A4-ECBB5865B652}">
      <dgm:prSet/>
      <dgm:spPr/>
      <dgm:t>
        <a:bodyPr/>
        <a:lstStyle/>
        <a:p>
          <a:endParaRPr lang="en-US"/>
        </a:p>
      </dgm:t>
    </dgm:pt>
    <dgm:pt modelId="{B427C0C8-1BD1-4283-AA66-D69BF1C1E6FD}">
      <dgm:prSet/>
      <dgm:spPr/>
      <dgm:t>
        <a:bodyPr/>
        <a:lstStyle/>
        <a:p>
          <a:r>
            <a:rPr lang="en-US" dirty="0"/>
            <a:t>Flash the app onto the chip</a:t>
          </a:r>
        </a:p>
      </dgm:t>
    </dgm:pt>
    <dgm:pt modelId="{33DCC0CE-7073-432A-A386-023FD349E455}" type="parTrans" cxnId="{DFEA4172-2CB7-45D0-9FA1-8E5BB24A1503}">
      <dgm:prSet/>
      <dgm:spPr/>
      <dgm:t>
        <a:bodyPr/>
        <a:lstStyle/>
        <a:p>
          <a:endParaRPr lang="en-US"/>
        </a:p>
      </dgm:t>
    </dgm:pt>
    <dgm:pt modelId="{AAE48932-2199-4A9D-B63B-7E6A4E1B3699}" type="sibTrans" cxnId="{DFEA4172-2CB7-45D0-9FA1-8E5BB24A1503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DF0E1605-A855-480D-B61D-B3473E2AABD6}">
      <dgm:prSet/>
      <dgm:spPr/>
      <dgm:t>
        <a:bodyPr/>
        <a:lstStyle/>
        <a:p>
          <a:r>
            <a:rPr lang="en-US" dirty="0"/>
            <a:t>Create wild card endpoints to serve React</a:t>
          </a:r>
        </a:p>
      </dgm:t>
    </dgm:pt>
    <dgm:pt modelId="{A1414E3A-222D-472C-82D4-87C15F9CFF5D}" type="parTrans" cxnId="{F06D191A-55B7-4154-876C-5F54759CC897}">
      <dgm:prSet/>
      <dgm:spPr/>
      <dgm:t>
        <a:bodyPr/>
        <a:lstStyle/>
        <a:p>
          <a:endParaRPr lang="en-AU"/>
        </a:p>
      </dgm:t>
    </dgm:pt>
    <dgm:pt modelId="{84DABC44-050A-4823-8E04-85F6BC785386}" type="sibTrans" cxnId="{F06D191A-55B7-4154-876C-5F54759CC897}">
      <dgm:prSet/>
      <dgm:spPr/>
      <dgm:t>
        <a:bodyPr/>
        <a:lstStyle/>
        <a:p>
          <a:endParaRPr lang="en-AU"/>
        </a:p>
      </dgm:t>
    </dgm:pt>
    <dgm:pt modelId="{A7C13BC2-3668-4A96-BA77-B716FB143FE4}" type="pres">
      <dgm:prSet presAssocID="{7A7F0DF1-B163-46B1-8CB9-F89F2F26355D}" presName="Name0" presStyleCnt="0">
        <dgm:presLayoutVars>
          <dgm:animLvl val="lvl"/>
          <dgm:resizeHandles val="exact"/>
        </dgm:presLayoutVars>
      </dgm:prSet>
      <dgm:spPr/>
    </dgm:pt>
    <dgm:pt modelId="{FC4BF65D-A1B2-42BC-8154-D27773F385BD}" type="pres">
      <dgm:prSet presAssocID="{94C05BDD-07AB-484B-8CEE-C27709C12A6A}" presName="compositeNode" presStyleCnt="0">
        <dgm:presLayoutVars>
          <dgm:bulletEnabled val="1"/>
        </dgm:presLayoutVars>
      </dgm:prSet>
      <dgm:spPr/>
    </dgm:pt>
    <dgm:pt modelId="{5D4D984D-BCCD-4A01-A8B2-2D5134C513B4}" type="pres">
      <dgm:prSet presAssocID="{94C05BDD-07AB-484B-8CEE-C27709C12A6A}" presName="bgRect" presStyleLbl="bgAccFollowNode1" presStyleIdx="0" presStyleCnt="6"/>
      <dgm:spPr/>
    </dgm:pt>
    <dgm:pt modelId="{7A1479DF-4D4F-4E60-887D-BFA1522EF5DC}" type="pres">
      <dgm:prSet presAssocID="{F19C8B02-972E-4D17-BE39-CCD8EAA80C5E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CA66B69-63EC-4AE7-A6BD-58BE48AAEBD0}" type="pres">
      <dgm:prSet presAssocID="{94C05BDD-07AB-484B-8CEE-C27709C12A6A}" presName="bottomLine" presStyleLbl="alignNode1" presStyleIdx="1" presStyleCnt="12">
        <dgm:presLayoutVars/>
      </dgm:prSet>
      <dgm:spPr/>
    </dgm:pt>
    <dgm:pt modelId="{E27560D8-9FEC-4D6B-96DD-1E0EF33B40FE}" type="pres">
      <dgm:prSet presAssocID="{94C05BDD-07AB-484B-8CEE-C27709C12A6A}" presName="nodeText" presStyleLbl="bgAccFollowNode1" presStyleIdx="0" presStyleCnt="6">
        <dgm:presLayoutVars>
          <dgm:bulletEnabled val="1"/>
        </dgm:presLayoutVars>
      </dgm:prSet>
      <dgm:spPr/>
    </dgm:pt>
    <dgm:pt modelId="{C04D5692-8A78-4C68-B525-E2BD563E75C1}" type="pres">
      <dgm:prSet presAssocID="{F19C8B02-972E-4D17-BE39-CCD8EAA80C5E}" presName="sibTrans" presStyleCnt="0"/>
      <dgm:spPr/>
    </dgm:pt>
    <dgm:pt modelId="{E00E6CBF-BCBB-44F2-8C27-EE345795517E}" type="pres">
      <dgm:prSet presAssocID="{A0D64B8F-0993-480E-ABD9-4B00FD5C45D0}" presName="compositeNode" presStyleCnt="0">
        <dgm:presLayoutVars>
          <dgm:bulletEnabled val="1"/>
        </dgm:presLayoutVars>
      </dgm:prSet>
      <dgm:spPr/>
    </dgm:pt>
    <dgm:pt modelId="{3EF91840-6498-4A0E-A621-5B57DB134953}" type="pres">
      <dgm:prSet presAssocID="{A0D64B8F-0993-480E-ABD9-4B00FD5C45D0}" presName="bgRect" presStyleLbl="bgAccFollowNode1" presStyleIdx="1" presStyleCnt="6"/>
      <dgm:spPr/>
    </dgm:pt>
    <dgm:pt modelId="{5F5A4291-D946-4302-930E-ADA1972439A3}" type="pres">
      <dgm:prSet presAssocID="{610E46CF-9D3A-4611-8F95-5FEFE46C58FE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0BCFF16-43C7-44F6-A42B-029C70C71406}" type="pres">
      <dgm:prSet presAssocID="{A0D64B8F-0993-480E-ABD9-4B00FD5C45D0}" presName="bottomLine" presStyleLbl="alignNode1" presStyleIdx="3" presStyleCnt="12">
        <dgm:presLayoutVars/>
      </dgm:prSet>
      <dgm:spPr/>
    </dgm:pt>
    <dgm:pt modelId="{B7D6B5FC-07A7-430D-B375-8DF42D71E318}" type="pres">
      <dgm:prSet presAssocID="{A0D64B8F-0993-480E-ABD9-4B00FD5C45D0}" presName="nodeText" presStyleLbl="bgAccFollowNode1" presStyleIdx="1" presStyleCnt="6">
        <dgm:presLayoutVars>
          <dgm:bulletEnabled val="1"/>
        </dgm:presLayoutVars>
      </dgm:prSet>
      <dgm:spPr/>
    </dgm:pt>
    <dgm:pt modelId="{5349926A-8CED-4901-AAF5-75AFFFAD7628}" type="pres">
      <dgm:prSet presAssocID="{610E46CF-9D3A-4611-8F95-5FEFE46C58FE}" presName="sibTrans" presStyleCnt="0"/>
      <dgm:spPr/>
    </dgm:pt>
    <dgm:pt modelId="{DC8AED16-FD92-4B25-893A-2563D283D103}" type="pres">
      <dgm:prSet presAssocID="{270072C3-1924-4640-9BFD-F83077C4568D}" presName="compositeNode" presStyleCnt="0">
        <dgm:presLayoutVars>
          <dgm:bulletEnabled val="1"/>
        </dgm:presLayoutVars>
      </dgm:prSet>
      <dgm:spPr/>
    </dgm:pt>
    <dgm:pt modelId="{86E553B4-4F78-4286-A949-DF329CA4B69C}" type="pres">
      <dgm:prSet presAssocID="{270072C3-1924-4640-9BFD-F83077C4568D}" presName="bgRect" presStyleLbl="bgAccFollowNode1" presStyleIdx="2" presStyleCnt="6"/>
      <dgm:spPr/>
    </dgm:pt>
    <dgm:pt modelId="{D9118AE2-FC59-4683-8D2C-75465D4C44FE}" type="pres">
      <dgm:prSet presAssocID="{B76BB426-51B3-4FBB-801D-6C7497C51301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D4FE03F8-51D0-49F5-906E-A7F6629F1A37}" type="pres">
      <dgm:prSet presAssocID="{270072C3-1924-4640-9BFD-F83077C4568D}" presName="bottomLine" presStyleLbl="alignNode1" presStyleIdx="5" presStyleCnt="12">
        <dgm:presLayoutVars/>
      </dgm:prSet>
      <dgm:spPr/>
    </dgm:pt>
    <dgm:pt modelId="{2C909C11-64DD-496A-AF14-EAD45EB7FE36}" type="pres">
      <dgm:prSet presAssocID="{270072C3-1924-4640-9BFD-F83077C4568D}" presName="nodeText" presStyleLbl="bgAccFollowNode1" presStyleIdx="2" presStyleCnt="6">
        <dgm:presLayoutVars>
          <dgm:bulletEnabled val="1"/>
        </dgm:presLayoutVars>
      </dgm:prSet>
      <dgm:spPr/>
    </dgm:pt>
    <dgm:pt modelId="{AC48B16A-9D48-41C4-BCC5-F05F3CB0A039}" type="pres">
      <dgm:prSet presAssocID="{B76BB426-51B3-4FBB-801D-6C7497C51301}" presName="sibTrans" presStyleCnt="0"/>
      <dgm:spPr/>
    </dgm:pt>
    <dgm:pt modelId="{5E4A976C-DFD2-49D8-85D7-B19C4005D5AA}" type="pres">
      <dgm:prSet presAssocID="{38F22599-5A64-4789-9F3C-A2E3EF493064}" presName="compositeNode" presStyleCnt="0">
        <dgm:presLayoutVars>
          <dgm:bulletEnabled val="1"/>
        </dgm:presLayoutVars>
      </dgm:prSet>
      <dgm:spPr/>
    </dgm:pt>
    <dgm:pt modelId="{916C4508-B1AD-452F-97E0-9974D651BB9C}" type="pres">
      <dgm:prSet presAssocID="{38F22599-5A64-4789-9F3C-A2E3EF493064}" presName="bgRect" presStyleLbl="bgAccFollowNode1" presStyleIdx="3" presStyleCnt="6"/>
      <dgm:spPr/>
    </dgm:pt>
    <dgm:pt modelId="{E199486E-79E5-4C3E-BC00-14062E5E732B}" type="pres">
      <dgm:prSet presAssocID="{9DA052BA-4568-46D5-9AA1-414A696C5587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2A2DB371-7F4E-40E6-9DF2-768A28B9BAB9}" type="pres">
      <dgm:prSet presAssocID="{38F22599-5A64-4789-9F3C-A2E3EF493064}" presName="bottomLine" presStyleLbl="alignNode1" presStyleIdx="7" presStyleCnt="12">
        <dgm:presLayoutVars/>
      </dgm:prSet>
      <dgm:spPr/>
    </dgm:pt>
    <dgm:pt modelId="{974816E6-58B3-43DA-B2E6-1C17527DB3C1}" type="pres">
      <dgm:prSet presAssocID="{38F22599-5A64-4789-9F3C-A2E3EF493064}" presName="nodeText" presStyleLbl="bgAccFollowNode1" presStyleIdx="3" presStyleCnt="6">
        <dgm:presLayoutVars>
          <dgm:bulletEnabled val="1"/>
        </dgm:presLayoutVars>
      </dgm:prSet>
      <dgm:spPr/>
    </dgm:pt>
    <dgm:pt modelId="{256C2C60-F32B-425A-9BA0-DC1FBFD7A169}" type="pres">
      <dgm:prSet presAssocID="{9DA052BA-4568-46D5-9AA1-414A696C5587}" presName="sibTrans" presStyleCnt="0"/>
      <dgm:spPr/>
    </dgm:pt>
    <dgm:pt modelId="{1E5610C1-34A0-4479-AD1B-218D32865248}" type="pres">
      <dgm:prSet presAssocID="{C35BE932-CFCD-403C-B1E5-107B2DF956CD}" presName="compositeNode" presStyleCnt="0">
        <dgm:presLayoutVars>
          <dgm:bulletEnabled val="1"/>
        </dgm:presLayoutVars>
      </dgm:prSet>
      <dgm:spPr/>
    </dgm:pt>
    <dgm:pt modelId="{BE537716-D943-4774-BA73-CD2C954F2A0C}" type="pres">
      <dgm:prSet presAssocID="{C35BE932-CFCD-403C-B1E5-107B2DF956CD}" presName="bgRect" presStyleLbl="bgAccFollowNode1" presStyleIdx="4" presStyleCnt="6"/>
      <dgm:spPr/>
    </dgm:pt>
    <dgm:pt modelId="{3B3DB990-7F53-4DE8-B80E-F0D8E6BEB850}" type="pres">
      <dgm:prSet presAssocID="{903299D3-03E5-46FD-B3B6-D804A5C23AC0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4F7E6DEE-A61C-410E-A976-B7038654B1EA}" type="pres">
      <dgm:prSet presAssocID="{C35BE932-CFCD-403C-B1E5-107B2DF956CD}" presName="bottomLine" presStyleLbl="alignNode1" presStyleIdx="9" presStyleCnt="12">
        <dgm:presLayoutVars/>
      </dgm:prSet>
      <dgm:spPr/>
    </dgm:pt>
    <dgm:pt modelId="{F04ED5A3-4DFB-469A-A78F-613660728AEA}" type="pres">
      <dgm:prSet presAssocID="{C35BE932-CFCD-403C-B1E5-107B2DF956CD}" presName="nodeText" presStyleLbl="bgAccFollowNode1" presStyleIdx="4" presStyleCnt="6">
        <dgm:presLayoutVars>
          <dgm:bulletEnabled val="1"/>
        </dgm:presLayoutVars>
      </dgm:prSet>
      <dgm:spPr/>
    </dgm:pt>
    <dgm:pt modelId="{52C11EBF-B9C8-42D7-938E-9895EC5287FE}" type="pres">
      <dgm:prSet presAssocID="{903299D3-03E5-46FD-B3B6-D804A5C23AC0}" presName="sibTrans" presStyleCnt="0"/>
      <dgm:spPr/>
    </dgm:pt>
    <dgm:pt modelId="{AF3B6F94-3EC3-47E6-99AD-C22F72CB17F2}" type="pres">
      <dgm:prSet presAssocID="{B427C0C8-1BD1-4283-AA66-D69BF1C1E6FD}" presName="compositeNode" presStyleCnt="0">
        <dgm:presLayoutVars>
          <dgm:bulletEnabled val="1"/>
        </dgm:presLayoutVars>
      </dgm:prSet>
      <dgm:spPr/>
    </dgm:pt>
    <dgm:pt modelId="{E5BD3DF1-6B85-4353-8EAA-1885A3B62CA6}" type="pres">
      <dgm:prSet presAssocID="{B427C0C8-1BD1-4283-AA66-D69BF1C1E6FD}" presName="bgRect" presStyleLbl="bgAccFollowNode1" presStyleIdx="5" presStyleCnt="6"/>
      <dgm:spPr/>
    </dgm:pt>
    <dgm:pt modelId="{B868E7B6-007F-4D5A-AE3D-3D6925CF926E}" type="pres">
      <dgm:prSet presAssocID="{AAE48932-2199-4A9D-B63B-7E6A4E1B3699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DA0FA5C1-82F1-4E7F-8825-99FB6DE67DBB}" type="pres">
      <dgm:prSet presAssocID="{B427C0C8-1BD1-4283-AA66-D69BF1C1E6FD}" presName="bottomLine" presStyleLbl="alignNode1" presStyleIdx="11" presStyleCnt="12">
        <dgm:presLayoutVars/>
      </dgm:prSet>
      <dgm:spPr/>
    </dgm:pt>
    <dgm:pt modelId="{6AE4D5D5-7BF0-430B-856C-D03E8A0E5ADD}" type="pres">
      <dgm:prSet presAssocID="{B427C0C8-1BD1-4283-AA66-D69BF1C1E6FD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C4392202-A12C-4961-A649-A1559F1177CA}" srcId="{7A7F0DF1-B163-46B1-8CB9-F89F2F26355D}" destId="{38F22599-5A64-4789-9F3C-A2E3EF493064}" srcOrd="3" destOrd="0" parTransId="{2841FEDE-78C4-44C3-B77E-45D6B0948E42}" sibTransId="{9DA052BA-4568-46D5-9AA1-414A696C5587}"/>
    <dgm:cxn modelId="{3AE8080D-97F4-4997-91C1-FF580BF46BC8}" type="presOf" srcId="{A9F6A652-42BA-4751-9C01-F45A35E73D24}" destId="{F04ED5A3-4DFB-469A-A78F-613660728AEA}" srcOrd="0" destOrd="2" presId="urn:microsoft.com/office/officeart/2016/7/layout/BasicLinearProcessNumbered"/>
    <dgm:cxn modelId="{DC878B12-6556-4486-B622-10B948AD9DF0}" type="presOf" srcId="{C35BE932-CFCD-403C-B1E5-107B2DF956CD}" destId="{BE537716-D943-4774-BA73-CD2C954F2A0C}" srcOrd="0" destOrd="0" presId="urn:microsoft.com/office/officeart/2016/7/layout/BasicLinearProcessNumbered"/>
    <dgm:cxn modelId="{01CAAC12-EE01-42C7-8090-8BE7FBB42DF9}" srcId="{C35BE932-CFCD-403C-B1E5-107B2DF956CD}" destId="{CA033A67-9C68-4001-9D4F-1BF8CE92C6A1}" srcOrd="0" destOrd="0" parTransId="{45653224-4902-468A-8C51-FCF90E635459}" sibTransId="{53482371-FC85-4D34-9CDC-55A09B6F0421}"/>
    <dgm:cxn modelId="{1DEDE817-A08C-4A1E-AC8D-B5B57C7FEB4A}" type="presOf" srcId="{7A7F0DF1-B163-46B1-8CB9-F89F2F26355D}" destId="{A7C13BC2-3668-4A96-BA77-B716FB143FE4}" srcOrd="0" destOrd="0" presId="urn:microsoft.com/office/officeart/2016/7/layout/BasicLinearProcessNumbered"/>
    <dgm:cxn modelId="{F06D191A-55B7-4154-876C-5F54759CC897}" srcId="{38F22599-5A64-4789-9F3C-A2E3EF493064}" destId="{DF0E1605-A855-480D-B61D-B3473E2AABD6}" srcOrd="2" destOrd="0" parTransId="{A1414E3A-222D-472C-82D4-87C15F9CFF5D}" sibTransId="{84DABC44-050A-4823-8E04-85F6BC785386}"/>
    <dgm:cxn modelId="{1C1C7B1A-7B4D-44F5-B4EB-5B95845F522F}" type="presOf" srcId="{CA033A67-9C68-4001-9D4F-1BF8CE92C6A1}" destId="{F04ED5A3-4DFB-469A-A78F-613660728AEA}" srcOrd="0" destOrd="1" presId="urn:microsoft.com/office/officeart/2016/7/layout/BasicLinearProcessNumbered"/>
    <dgm:cxn modelId="{A3C47422-A9B3-4660-B98D-A2CC3AB41D4C}" srcId="{270072C3-1924-4640-9BFD-F83077C4568D}" destId="{054FA3FD-85F1-42EA-AA34-274C6B98EC74}" srcOrd="0" destOrd="0" parTransId="{E758B630-584F-4242-BA0C-D6C856C1638E}" sibTransId="{C3A17AFC-F504-4CBA-A22C-5C73BD85E322}"/>
    <dgm:cxn modelId="{605DC022-F24F-4B85-A512-387619EE2DED}" type="presOf" srcId="{C35BE932-CFCD-403C-B1E5-107B2DF956CD}" destId="{F04ED5A3-4DFB-469A-A78F-613660728AEA}" srcOrd="1" destOrd="0" presId="urn:microsoft.com/office/officeart/2016/7/layout/BasicLinearProcessNumbered"/>
    <dgm:cxn modelId="{076BF928-DB92-435B-80D5-B61A8692BCC5}" srcId="{A0D64B8F-0993-480E-ABD9-4B00FD5C45D0}" destId="{801F86B3-0F62-40E0-B8F8-0FF217883CAE}" srcOrd="1" destOrd="0" parTransId="{4CA2E578-C4B1-410C-93A1-11EFDE684834}" sibTransId="{11AE651A-AC52-48EF-AEC8-020757175964}"/>
    <dgm:cxn modelId="{09931D2E-16B1-4659-869F-21926624DEA6}" type="presOf" srcId="{A0D64B8F-0993-480E-ABD9-4B00FD5C45D0}" destId="{B7D6B5FC-07A7-430D-B375-8DF42D71E318}" srcOrd="1" destOrd="0" presId="urn:microsoft.com/office/officeart/2016/7/layout/BasicLinearProcessNumbered"/>
    <dgm:cxn modelId="{98235D5D-2E4F-4804-B60D-B885DE7D2497}" type="presOf" srcId="{249BF6B4-E832-4C3C-A3F0-EFC2CFC8A432}" destId="{974816E6-58B3-43DA-B2E6-1C17527DB3C1}" srcOrd="0" destOrd="1" presId="urn:microsoft.com/office/officeart/2016/7/layout/BasicLinearProcessNumbered"/>
    <dgm:cxn modelId="{3FAF275E-AB1A-4630-A05B-D4225EF7779C}" srcId="{94C05BDD-07AB-484B-8CEE-C27709C12A6A}" destId="{A07B60D6-ADFA-4C7A-BCEB-0D6A38E66F0B}" srcOrd="1" destOrd="0" parTransId="{EAA693EE-DEED-4396-B044-8BD2DF270959}" sibTransId="{88B4605F-C9D7-4EB0-B9F9-14B83CB743EB}"/>
    <dgm:cxn modelId="{025D7361-B4E6-42F6-99DD-8614612DDD25}" type="presOf" srcId="{B427C0C8-1BD1-4283-AA66-D69BF1C1E6FD}" destId="{6AE4D5D5-7BF0-430B-856C-D03E8A0E5ADD}" srcOrd="1" destOrd="0" presId="urn:microsoft.com/office/officeart/2016/7/layout/BasicLinearProcessNumbered"/>
    <dgm:cxn modelId="{2D8EFC41-D9BC-44D1-B125-B37E200AF379}" type="presOf" srcId="{054FA3FD-85F1-42EA-AA34-274C6B98EC74}" destId="{2C909C11-64DD-496A-AF14-EAD45EB7FE36}" srcOrd="0" destOrd="1" presId="urn:microsoft.com/office/officeart/2016/7/layout/BasicLinearProcessNumbered"/>
    <dgm:cxn modelId="{E9DF4D62-F13D-4AF0-8689-E1598B85AF71}" srcId="{7A7F0DF1-B163-46B1-8CB9-F89F2F26355D}" destId="{A0D64B8F-0993-480E-ABD9-4B00FD5C45D0}" srcOrd="1" destOrd="0" parTransId="{2EC6028E-9958-4B42-9C42-B756DDE5281E}" sibTransId="{610E46CF-9D3A-4611-8F95-5FEFE46C58FE}"/>
    <dgm:cxn modelId="{905EC863-7504-471F-AF17-76A026A54C83}" srcId="{94C05BDD-07AB-484B-8CEE-C27709C12A6A}" destId="{7BB274CF-5B8F-40BC-8EA0-2E253C4D6B6B}" srcOrd="0" destOrd="0" parTransId="{D8917142-B851-48DD-83FF-DE5E12457E52}" sibTransId="{3A613B45-B03A-4877-9C61-594018946379}"/>
    <dgm:cxn modelId="{D11FE666-42DA-4AF9-B8FB-FF8D83F87DF8}" type="presOf" srcId="{801F86B3-0F62-40E0-B8F8-0FF217883CAE}" destId="{B7D6B5FC-07A7-430D-B375-8DF42D71E318}" srcOrd="0" destOrd="2" presId="urn:microsoft.com/office/officeart/2016/7/layout/BasicLinearProcessNumbered"/>
    <dgm:cxn modelId="{C308F269-E29C-4330-B0C2-88E31B4AE975}" type="presOf" srcId="{94C05BDD-07AB-484B-8CEE-C27709C12A6A}" destId="{E27560D8-9FEC-4D6B-96DD-1E0EF33B40FE}" srcOrd="1" destOrd="0" presId="urn:microsoft.com/office/officeart/2016/7/layout/BasicLinearProcessNumbered"/>
    <dgm:cxn modelId="{8109244B-50E5-4195-9206-09C03F935BDC}" type="presOf" srcId="{7BB274CF-5B8F-40BC-8EA0-2E253C4D6B6B}" destId="{E27560D8-9FEC-4D6B-96DD-1E0EF33B40FE}" srcOrd="0" destOrd="1" presId="urn:microsoft.com/office/officeart/2016/7/layout/BasicLinearProcessNumbered"/>
    <dgm:cxn modelId="{13AFDD4C-3982-467C-A889-B4498F281074}" srcId="{A0D64B8F-0993-480E-ABD9-4B00FD5C45D0}" destId="{3D5AF9C2-94B2-4F46-88D6-405FCA779E91}" srcOrd="0" destOrd="0" parTransId="{B4427463-DB3E-45CA-873D-C037C456CD98}" sibTransId="{365A7303-14A0-4557-B0BE-FE0EE9C0D251}"/>
    <dgm:cxn modelId="{D5571B6D-CBFF-4DDF-B839-A5D262D9AE1F}" type="presOf" srcId="{A07B60D6-ADFA-4C7A-BCEB-0D6A38E66F0B}" destId="{E27560D8-9FEC-4D6B-96DD-1E0EF33B40FE}" srcOrd="0" destOrd="2" presId="urn:microsoft.com/office/officeart/2016/7/layout/BasicLinearProcessNumbered"/>
    <dgm:cxn modelId="{0145A850-C303-4EE7-A0CB-0B72FDE9801A}" type="presOf" srcId="{A0D64B8F-0993-480E-ABD9-4B00FD5C45D0}" destId="{3EF91840-6498-4A0E-A621-5B57DB134953}" srcOrd="0" destOrd="0" presId="urn:microsoft.com/office/officeart/2016/7/layout/BasicLinearProcessNumbered"/>
    <dgm:cxn modelId="{BD897251-C1CF-4F5A-B9E9-D50DB7426A37}" type="presOf" srcId="{DF0E1605-A855-480D-B61D-B3473E2AABD6}" destId="{974816E6-58B3-43DA-B2E6-1C17527DB3C1}" srcOrd="0" destOrd="3" presId="urn:microsoft.com/office/officeart/2016/7/layout/BasicLinearProcessNumbered"/>
    <dgm:cxn modelId="{DFEA4172-2CB7-45D0-9FA1-8E5BB24A1503}" srcId="{7A7F0DF1-B163-46B1-8CB9-F89F2F26355D}" destId="{B427C0C8-1BD1-4283-AA66-D69BF1C1E6FD}" srcOrd="5" destOrd="0" parTransId="{33DCC0CE-7073-432A-A386-023FD349E455}" sibTransId="{AAE48932-2199-4A9D-B63B-7E6A4E1B3699}"/>
    <dgm:cxn modelId="{E684617A-C093-4672-BA03-37BEA5A63108}" type="presOf" srcId="{F19C8B02-972E-4D17-BE39-CCD8EAA80C5E}" destId="{7A1479DF-4D4F-4E60-887D-BFA1522EF5DC}" srcOrd="0" destOrd="0" presId="urn:microsoft.com/office/officeart/2016/7/layout/BasicLinearProcessNumbered"/>
    <dgm:cxn modelId="{16492784-EE14-4B0B-A189-A6B4B9DAD129}" type="presOf" srcId="{3D5AF9C2-94B2-4F46-88D6-405FCA779E91}" destId="{B7D6B5FC-07A7-430D-B375-8DF42D71E318}" srcOrd="0" destOrd="1" presId="urn:microsoft.com/office/officeart/2016/7/layout/BasicLinearProcessNumbered"/>
    <dgm:cxn modelId="{5087568A-37B4-431D-82A4-ECBB5865B652}" srcId="{C35BE932-CFCD-403C-B1E5-107B2DF956CD}" destId="{472C1588-AF8F-4EDA-A489-77EFF1AF1983}" srcOrd="2" destOrd="0" parTransId="{CE0EEFAB-9B2F-4306-BB94-0DC5F7E33033}" sibTransId="{65E76A5F-D030-4B09-A52E-785766785D05}"/>
    <dgm:cxn modelId="{93DDE98A-7F42-4349-9DD2-D777FEAEC8BB}" type="presOf" srcId="{610E46CF-9D3A-4611-8F95-5FEFE46C58FE}" destId="{5F5A4291-D946-4302-930E-ADA1972439A3}" srcOrd="0" destOrd="0" presId="urn:microsoft.com/office/officeart/2016/7/layout/BasicLinearProcessNumbered"/>
    <dgm:cxn modelId="{FFEF658D-4052-4261-9612-89CE7514F086}" type="presOf" srcId="{94C05BDD-07AB-484B-8CEE-C27709C12A6A}" destId="{5D4D984D-BCCD-4A01-A8B2-2D5134C513B4}" srcOrd="0" destOrd="0" presId="urn:microsoft.com/office/officeart/2016/7/layout/BasicLinearProcessNumbered"/>
    <dgm:cxn modelId="{736FF08E-BC50-4CA6-89A4-930D7EDBF542}" type="presOf" srcId="{9DA052BA-4568-46D5-9AA1-414A696C5587}" destId="{E199486E-79E5-4C3E-BC00-14062E5E732B}" srcOrd="0" destOrd="0" presId="urn:microsoft.com/office/officeart/2016/7/layout/BasicLinearProcessNumbered"/>
    <dgm:cxn modelId="{4D95AC95-2CD0-42D2-AF2C-2A51B40856BD}" type="presOf" srcId="{270072C3-1924-4640-9BFD-F83077C4568D}" destId="{86E553B4-4F78-4286-A949-DF329CA4B69C}" srcOrd="0" destOrd="0" presId="urn:microsoft.com/office/officeart/2016/7/layout/BasicLinearProcessNumbered"/>
    <dgm:cxn modelId="{A0F9EF97-FA8C-4AB6-828B-ADCD71D75AAC}" type="presOf" srcId="{472C1588-AF8F-4EDA-A489-77EFF1AF1983}" destId="{F04ED5A3-4DFB-469A-A78F-613660728AEA}" srcOrd="0" destOrd="3" presId="urn:microsoft.com/office/officeart/2016/7/layout/BasicLinearProcessNumbered"/>
    <dgm:cxn modelId="{DB52B6AA-D61B-420A-8FB7-B92A08A273F8}" type="presOf" srcId="{B427C0C8-1BD1-4283-AA66-D69BF1C1E6FD}" destId="{E5BD3DF1-6B85-4353-8EAA-1885A3B62CA6}" srcOrd="0" destOrd="0" presId="urn:microsoft.com/office/officeart/2016/7/layout/BasicLinearProcessNumbered"/>
    <dgm:cxn modelId="{850CF6AB-4A22-4ED3-82C1-D85CBD1ECF58}" type="presOf" srcId="{AAE48932-2199-4A9D-B63B-7E6A4E1B3699}" destId="{B868E7B6-007F-4D5A-AE3D-3D6925CF926E}" srcOrd="0" destOrd="0" presId="urn:microsoft.com/office/officeart/2016/7/layout/BasicLinearProcessNumbered"/>
    <dgm:cxn modelId="{CA0752B3-F56A-4EFD-B396-C6C750079B03}" srcId="{38F22599-5A64-4789-9F3C-A2E3EF493064}" destId="{249BF6B4-E832-4C3C-A3F0-EFC2CFC8A432}" srcOrd="0" destOrd="0" parTransId="{E27A74E6-11B5-45FF-8915-CE34C25B49C5}" sibTransId="{D402B652-DCB6-4198-B02C-C81C9CA52BA7}"/>
    <dgm:cxn modelId="{AA6E83B9-B4C0-41F6-A5A4-F45DD9A58280}" srcId="{7A7F0DF1-B163-46B1-8CB9-F89F2F26355D}" destId="{94C05BDD-07AB-484B-8CEE-C27709C12A6A}" srcOrd="0" destOrd="0" parTransId="{1125E508-1119-46CC-9B74-1169D70091D6}" sibTransId="{F19C8B02-972E-4D17-BE39-CCD8EAA80C5E}"/>
    <dgm:cxn modelId="{CB8989BA-39BA-40F4-9B79-9722CEA3C6BD}" type="presOf" srcId="{38F22599-5A64-4789-9F3C-A2E3EF493064}" destId="{974816E6-58B3-43DA-B2E6-1C17527DB3C1}" srcOrd="1" destOrd="0" presId="urn:microsoft.com/office/officeart/2016/7/layout/BasicLinearProcessNumbered"/>
    <dgm:cxn modelId="{4C108ABB-1270-4998-B663-81090FDA3924}" type="presOf" srcId="{270072C3-1924-4640-9BFD-F83077C4568D}" destId="{2C909C11-64DD-496A-AF14-EAD45EB7FE36}" srcOrd="1" destOrd="0" presId="urn:microsoft.com/office/officeart/2016/7/layout/BasicLinearProcessNumbered"/>
    <dgm:cxn modelId="{313DBFC9-94A3-45C9-B9E2-6B854C10DBCB}" srcId="{C35BE932-CFCD-403C-B1E5-107B2DF956CD}" destId="{A9F6A652-42BA-4751-9C01-F45A35E73D24}" srcOrd="1" destOrd="0" parTransId="{044F9368-6F79-43B8-BE2B-7F42E07EC2BB}" sibTransId="{147037AE-3CB0-4B33-A6F9-E97F75862734}"/>
    <dgm:cxn modelId="{87CDBCCE-E5BF-4AD5-A05A-848BBD157DD9}" type="presOf" srcId="{B76BB426-51B3-4FBB-801D-6C7497C51301}" destId="{D9118AE2-FC59-4683-8D2C-75465D4C44FE}" srcOrd="0" destOrd="0" presId="urn:microsoft.com/office/officeart/2016/7/layout/BasicLinearProcessNumbered"/>
    <dgm:cxn modelId="{F73DBED3-CF83-409F-9BA4-48BA1595B7B1}" type="presOf" srcId="{903299D3-03E5-46FD-B3B6-D804A5C23AC0}" destId="{3B3DB990-7F53-4DE8-B80E-F0D8E6BEB850}" srcOrd="0" destOrd="0" presId="urn:microsoft.com/office/officeart/2016/7/layout/BasicLinearProcessNumbered"/>
    <dgm:cxn modelId="{5EED8FD9-8C68-463F-BA7D-B4F7572DDD72}" type="presOf" srcId="{38F22599-5A64-4789-9F3C-A2E3EF493064}" destId="{916C4508-B1AD-452F-97E0-9974D651BB9C}" srcOrd="0" destOrd="0" presId="urn:microsoft.com/office/officeart/2016/7/layout/BasicLinearProcessNumbered"/>
    <dgm:cxn modelId="{A0277DDF-F9EC-4979-A2C7-EE0A9BB2DA5E}" type="presOf" srcId="{B2FEF44D-248C-478B-B632-8F61D96D4F98}" destId="{974816E6-58B3-43DA-B2E6-1C17527DB3C1}" srcOrd="0" destOrd="2" presId="urn:microsoft.com/office/officeart/2016/7/layout/BasicLinearProcessNumbered"/>
    <dgm:cxn modelId="{F25CB7E6-1F83-4658-ACBE-B098E7F62F75}" srcId="{7A7F0DF1-B163-46B1-8CB9-F89F2F26355D}" destId="{C35BE932-CFCD-403C-B1E5-107B2DF956CD}" srcOrd="4" destOrd="0" parTransId="{C6350F65-6A53-48F5-8382-F86B6078CBE0}" sibTransId="{903299D3-03E5-46FD-B3B6-D804A5C23AC0}"/>
    <dgm:cxn modelId="{989E8CEC-4E22-4882-AF3F-670E2BC4765F}" srcId="{7A7F0DF1-B163-46B1-8CB9-F89F2F26355D}" destId="{270072C3-1924-4640-9BFD-F83077C4568D}" srcOrd="2" destOrd="0" parTransId="{CE8F7A31-0B1C-490D-A713-74CFD08D3400}" sibTransId="{B76BB426-51B3-4FBB-801D-6C7497C51301}"/>
    <dgm:cxn modelId="{C2F1CCF0-516D-4E80-8904-7830CACA9F6B}" srcId="{38F22599-5A64-4789-9F3C-A2E3EF493064}" destId="{B2FEF44D-248C-478B-B632-8F61D96D4F98}" srcOrd="1" destOrd="0" parTransId="{5EBB7C33-6ED3-4F06-A953-BE73AA1EE3A8}" sibTransId="{83BCC1B0-953F-49D1-AD35-3B9117447566}"/>
    <dgm:cxn modelId="{D794F7A8-0BA7-421E-8FC0-0FA6A2FC185A}" type="presParOf" srcId="{A7C13BC2-3668-4A96-BA77-B716FB143FE4}" destId="{FC4BF65D-A1B2-42BC-8154-D27773F385BD}" srcOrd="0" destOrd="0" presId="urn:microsoft.com/office/officeart/2016/7/layout/BasicLinearProcessNumbered"/>
    <dgm:cxn modelId="{06C78A82-BE1C-48DF-BB3F-1EFA38C93FB8}" type="presParOf" srcId="{FC4BF65D-A1B2-42BC-8154-D27773F385BD}" destId="{5D4D984D-BCCD-4A01-A8B2-2D5134C513B4}" srcOrd="0" destOrd="0" presId="urn:microsoft.com/office/officeart/2016/7/layout/BasicLinearProcessNumbered"/>
    <dgm:cxn modelId="{9988A43D-97C6-40E2-9157-264A92BB7660}" type="presParOf" srcId="{FC4BF65D-A1B2-42BC-8154-D27773F385BD}" destId="{7A1479DF-4D4F-4E60-887D-BFA1522EF5DC}" srcOrd="1" destOrd="0" presId="urn:microsoft.com/office/officeart/2016/7/layout/BasicLinearProcessNumbered"/>
    <dgm:cxn modelId="{06759DD3-3673-4C9C-BBFA-53409D924340}" type="presParOf" srcId="{FC4BF65D-A1B2-42BC-8154-D27773F385BD}" destId="{1CA66B69-63EC-4AE7-A6BD-58BE48AAEBD0}" srcOrd="2" destOrd="0" presId="urn:microsoft.com/office/officeart/2016/7/layout/BasicLinearProcessNumbered"/>
    <dgm:cxn modelId="{55712819-D077-4C85-91B1-82A8EA3AD955}" type="presParOf" srcId="{FC4BF65D-A1B2-42BC-8154-D27773F385BD}" destId="{E27560D8-9FEC-4D6B-96DD-1E0EF33B40FE}" srcOrd="3" destOrd="0" presId="urn:microsoft.com/office/officeart/2016/7/layout/BasicLinearProcessNumbered"/>
    <dgm:cxn modelId="{896FD3C6-0156-403E-A912-3DA33B5E2305}" type="presParOf" srcId="{A7C13BC2-3668-4A96-BA77-B716FB143FE4}" destId="{C04D5692-8A78-4C68-B525-E2BD563E75C1}" srcOrd="1" destOrd="0" presId="urn:microsoft.com/office/officeart/2016/7/layout/BasicLinearProcessNumbered"/>
    <dgm:cxn modelId="{42BF3543-DD8F-4536-AA52-D380310CC90D}" type="presParOf" srcId="{A7C13BC2-3668-4A96-BA77-B716FB143FE4}" destId="{E00E6CBF-BCBB-44F2-8C27-EE345795517E}" srcOrd="2" destOrd="0" presId="urn:microsoft.com/office/officeart/2016/7/layout/BasicLinearProcessNumbered"/>
    <dgm:cxn modelId="{6F18B72E-5D08-4D1C-9FBE-3D6695653AF2}" type="presParOf" srcId="{E00E6CBF-BCBB-44F2-8C27-EE345795517E}" destId="{3EF91840-6498-4A0E-A621-5B57DB134953}" srcOrd="0" destOrd="0" presId="urn:microsoft.com/office/officeart/2016/7/layout/BasicLinearProcessNumbered"/>
    <dgm:cxn modelId="{4067A4C4-408E-473B-874B-BB1F4EB42259}" type="presParOf" srcId="{E00E6CBF-BCBB-44F2-8C27-EE345795517E}" destId="{5F5A4291-D946-4302-930E-ADA1972439A3}" srcOrd="1" destOrd="0" presId="urn:microsoft.com/office/officeart/2016/7/layout/BasicLinearProcessNumbered"/>
    <dgm:cxn modelId="{E2766A42-A058-410B-922D-BF27575389BC}" type="presParOf" srcId="{E00E6CBF-BCBB-44F2-8C27-EE345795517E}" destId="{C0BCFF16-43C7-44F6-A42B-029C70C71406}" srcOrd="2" destOrd="0" presId="urn:microsoft.com/office/officeart/2016/7/layout/BasicLinearProcessNumbered"/>
    <dgm:cxn modelId="{2197C402-B17A-4EAB-A67A-70E6D595730D}" type="presParOf" srcId="{E00E6CBF-BCBB-44F2-8C27-EE345795517E}" destId="{B7D6B5FC-07A7-430D-B375-8DF42D71E318}" srcOrd="3" destOrd="0" presId="urn:microsoft.com/office/officeart/2016/7/layout/BasicLinearProcessNumbered"/>
    <dgm:cxn modelId="{68DE873E-5D89-43FF-8AE5-CAC26E0B1482}" type="presParOf" srcId="{A7C13BC2-3668-4A96-BA77-B716FB143FE4}" destId="{5349926A-8CED-4901-AAF5-75AFFFAD7628}" srcOrd="3" destOrd="0" presId="urn:microsoft.com/office/officeart/2016/7/layout/BasicLinearProcessNumbered"/>
    <dgm:cxn modelId="{293671EC-CE31-4B32-9E22-1B3531DC261E}" type="presParOf" srcId="{A7C13BC2-3668-4A96-BA77-B716FB143FE4}" destId="{DC8AED16-FD92-4B25-893A-2563D283D103}" srcOrd="4" destOrd="0" presId="urn:microsoft.com/office/officeart/2016/7/layout/BasicLinearProcessNumbered"/>
    <dgm:cxn modelId="{6E478005-8CDC-448D-9E06-EC57F1FADC81}" type="presParOf" srcId="{DC8AED16-FD92-4B25-893A-2563D283D103}" destId="{86E553B4-4F78-4286-A949-DF329CA4B69C}" srcOrd="0" destOrd="0" presId="urn:microsoft.com/office/officeart/2016/7/layout/BasicLinearProcessNumbered"/>
    <dgm:cxn modelId="{6805235F-72C3-4723-ADCE-EA0A8372BDE5}" type="presParOf" srcId="{DC8AED16-FD92-4B25-893A-2563D283D103}" destId="{D9118AE2-FC59-4683-8D2C-75465D4C44FE}" srcOrd="1" destOrd="0" presId="urn:microsoft.com/office/officeart/2016/7/layout/BasicLinearProcessNumbered"/>
    <dgm:cxn modelId="{B0E97C8B-EE72-4961-B33A-422C4D7E6F32}" type="presParOf" srcId="{DC8AED16-FD92-4B25-893A-2563D283D103}" destId="{D4FE03F8-51D0-49F5-906E-A7F6629F1A37}" srcOrd="2" destOrd="0" presId="urn:microsoft.com/office/officeart/2016/7/layout/BasicLinearProcessNumbered"/>
    <dgm:cxn modelId="{02917FC2-45BF-47F5-9EA5-125130950FD6}" type="presParOf" srcId="{DC8AED16-FD92-4B25-893A-2563D283D103}" destId="{2C909C11-64DD-496A-AF14-EAD45EB7FE36}" srcOrd="3" destOrd="0" presId="urn:microsoft.com/office/officeart/2016/7/layout/BasicLinearProcessNumbered"/>
    <dgm:cxn modelId="{63918105-00CA-4912-90E2-17EFD54941F4}" type="presParOf" srcId="{A7C13BC2-3668-4A96-BA77-B716FB143FE4}" destId="{AC48B16A-9D48-41C4-BCC5-F05F3CB0A039}" srcOrd="5" destOrd="0" presId="urn:microsoft.com/office/officeart/2016/7/layout/BasicLinearProcessNumbered"/>
    <dgm:cxn modelId="{4DBA9032-BE82-4C62-9C08-74FA17B22650}" type="presParOf" srcId="{A7C13BC2-3668-4A96-BA77-B716FB143FE4}" destId="{5E4A976C-DFD2-49D8-85D7-B19C4005D5AA}" srcOrd="6" destOrd="0" presId="urn:microsoft.com/office/officeart/2016/7/layout/BasicLinearProcessNumbered"/>
    <dgm:cxn modelId="{A1285622-1C9A-4223-88F3-90DEFC18DF16}" type="presParOf" srcId="{5E4A976C-DFD2-49D8-85D7-B19C4005D5AA}" destId="{916C4508-B1AD-452F-97E0-9974D651BB9C}" srcOrd="0" destOrd="0" presId="urn:microsoft.com/office/officeart/2016/7/layout/BasicLinearProcessNumbered"/>
    <dgm:cxn modelId="{C3714E68-EB57-43BF-899D-89F8B0E07378}" type="presParOf" srcId="{5E4A976C-DFD2-49D8-85D7-B19C4005D5AA}" destId="{E199486E-79E5-4C3E-BC00-14062E5E732B}" srcOrd="1" destOrd="0" presId="urn:microsoft.com/office/officeart/2016/7/layout/BasicLinearProcessNumbered"/>
    <dgm:cxn modelId="{B4B2E1D4-DDEB-45AC-8ED9-54733C51DFF3}" type="presParOf" srcId="{5E4A976C-DFD2-49D8-85D7-B19C4005D5AA}" destId="{2A2DB371-7F4E-40E6-9DF2-768A28B9BAB9}" srcOrd="2" destOrd="0" presId="urn:microsoft.com/office/officeart/2016/7/layout/BasicLinearProcessNumbered"/>
    <dgm:cxn modelId="{3E473CBF-57FD-44B8-A7FD-1F4DB78FA189}" type="presParOf" srcId="{5E4A976C-DFD2-49D8-85D7-B19C4005D5AA}" destId="{974816E6-58B3-43DA-B2E6-1C17527DB3C1}" srcOrd="3" destOrd="0" presId="urn:microsoft.com/office/officeart/2016/7/layout/BasicLinearProcessNumbered"/>
    <dgm:cxn modelId="{AA06F3D1-45D1-405A-AAFC-4D05623EFE60}" type="presParOf" srcId="{A7C13BC2-3668-4A96-BA77-B716FB143FE4}" destId="{256C2C60-F32B-425A-9BA0-DC1FBFD7A169}" srcOrd="7" destOrd="0" presId="urn:microsoft.com/office/officeart/2016/7/layout/BasicLinearProcessNumbered"/>
    <dgm:cxn modelId="{76E9D28B-25F0-4516-A13C-746358165DA3}" type="presParOf" srcId="{A7C13BC2-3668-4A96-BA77-B716FB143FE4}" destId="{1E5610C1-34A0-4479-AD1B-218D32865248}" srcOrd="8" destOrd="0" presId="urn:microsoft.com/office/officeart/2016/7/layout/BasicLinearProcessNumbered"/>
    <dgm:cxn modelId="{3D692894-D82B-4328-A992-4F3E4E052E99}" type="presParOf" srcId="{1E5610C1-34A0-4479-AD1B-218D32865248}" destId="{BE537716-D943-4774-BA73-CD2C954F2A0C}" srcOrd="0" destOrd="0" presId="urn:microsoft.com/office/officeart/2016/7/layout/BasicLinearProcessNumbered"/>
    <dgm:cxn modelId="{7ED0FCC9-84F8-45E5-A57A-DF1E45B2B84C}" type="presParOf" srcId="{1E5610C1-34A0-4479-AD1B-218D32865248}" destId="{3B3DB990-7F53-4DE8-B80E-F0D8E6BEB850}" srcOrd="1" destOrd="0" presId="urn:microsoft.com/office/officeart/2016/7/layout/BasicLinearProcessNumbered"/>
    <dgm:cxn modelId="{F2AD6724-313B-4D6B-82D6-B82BF7C41F18}" type="presParOf" srcId="{1E5610C1-34A0-4479-AD1B-218D32865248}" destId="{4F7E6DEE-A61C-410E-A976-B7038654B1EA}" srcOrd="2" destOrd="0" presId="urn:microsoft.com/office/officeart/2016/7/layout/BasicLinearProcessNumbered"/>
    <dgm:cxn modelId="{F4ED0B77-67D8-4DA1-8920-A5527DE422A3}" type="presParOf" srcId="{1E5610C1-34A0-4479-AD1B-218D32865248}" destId="{F04ED5A3-4DFB-469A-A78F-613660728AEA}" srcOrd="3" destOrd="0" presId="urn:microsoft.com/office/officeart/2016/7/layout/BasicLinearProcessNumbered"/>
    <dgm:cxn modelId="{67DF0757-8981-4F16-B24D-C8EDB0F31B20}" type="presParOf" srcId="{A7C13BC2-3668-4A96-BA77-B716FB143FE4}" destId="{52C11EBF-B9C8-42D7-938E-9895EC5287FE}" srcOrd="9" destOrd="0" presId="urn:microsoft.com/office/officeart/2016/7/layout/BasicLinearProcessNumbered"/>
    <dgm:cxn modelId="{10CCBECB-D09F-4819-9517-BF852734B78B}" type="presParOf" srcId="{A7C13BC2-3668-4A96-BA77-B716FB143FE4}" destId="{AF3B6F94-3EC3-47E6-99AD-C22F72CB17F2}" srcOrd="10" destOrd="0" presId="urn:microsoft.com/office/officeart/2016/7/layout/BasicLinearProcessNumbered"/>
    <dgm:cxn modelId="{DAE8704B-DE69-4DE4-8CA7-FB6F6E9E3DA0}" type="presParOf" srcId="{AF3B6F94-3EC3-47E6-99AD-C22F72CB17F2}" destId="{E5BD3DF1-6B85-4353-8EAA-1885A3B62CA6}" srcOrd="0" destOrd="0" presId="urn:microsoft.com/office/officeart/2016/7/layout/BasicLinearProcessNumbered"/>
    <dgm:cxn modelId="{19E37020-88AF-474A-B905-A3C46EA27986}" type="presParOf" srcId="{AF3B6F94-3EC3-47E6-99AD-C22F72CB17F2}" destId="{B868E7B6-007F-4D5A-AE3D-3D6925CF926E}" srcOrd="1" destOrd="0" presId="urn:microsoft.com/office/officeart/2016/7/layout/BasicLinearProcessNumbered"/>
    <dgm:cxn modelId="{8B753924-ACAB-4358-B783-B4B1823E3BDA}" type="presParOf" srcId="{AF3B6F94-3EC3-47E6-99AD-C22F72CB17F2}" destId="{DA0FA5C1-82F1-4E7F-8825-99FB6DE67DBB}" srcOrd="2" destOrd="0" presId="urn:microsoft.com/office/officeart/2016/7/layout/BasicLinearProcessNumbered"/>
    <dgm:cxn modelId="{57625893-E2EE-4FE3-B84A-2621FC70BD21}" type="presParOf" srcId="{AF3B6F94-3EC3-47E6-99AD-C22F72CB17F2}" destId="{6AE4D5D5-7BF0-430B-856C-D03E8A0E5AD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14EA17-DE43-4D47-92D1-D094FAFF17EF}" type="doc">
      <dgm:prSet loTypeId="urn:microsoft.com/office/officeart/2005/8/layout/list1" loCatId="list" qsTypeId="urn:microsoft.com/office/officeart/2005/8/quickstyle/3d5" qsCatId="3D" csTypeId="urn:microsoft.com/office/officeart/2005/8/colors/accent1_2" csCatId="accent1" phldr="1"/>
      <dgm:spPr/>
    </dgm:pt>
    <dgm:pt modelId="{48396342-17B4-443D-982D-87C75BCB6171}">
      <dgm:prSet phldrT="[Text]"/>
      <dgm:spPr/>
      <dgm:t>
        <a:bodyPr/>
        <a:lstStyle/>
        <a:p>
          <a:r>
            <a:rPr lang="en-US" dirty="0"/>
            <a:t>C code for web server</a:t>
          </a:r>
          <a:endParaRPr lang="en-AU" dirty="0"/>
        </a:p>
      </dgm:t>
    </dgm:pt>
    <dgm:pt modelId="{66D684F7-CB0A-48B5-B05F-D34590A2664A}" type="parTrans" cxnId="{ABA88F63-80F7-4470-B2C2-FDF5C682BFFD}">
      <dgm:prSet/>
      <dgm:spPr/>
      <dgm:t>
        <a:bodyPr/>
        <a:lstStyle/>
        <a:p>
          <a:endParaRPr lang="en-AU"/>
        </a:p>
      </dgm:t>
    </dgm:pt>
    <dgm:pt modelId="{25476BFB-E383-40D6-B516-637D0891EF7A}" type="sibTrans" cxnId="{ABA88F63-80F7-4470-B2C2-FDF5C682BFFD}">
      <dgm:prSet/>
      <dgm:spPr/>
      <dgm:t>
        <a:bodyPr/>
        <a:lstStyle/>
        <a:p>
          <a:endParaRPr lang="en-AU"/>
        </a:p>
      </dgm:t>
    </dgm:pt>
    <dgm:pt modelId="{10873CF9-0526-4A6F-8834-2AD653019FA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React web site</a:t>
          </a:r>
          <a:endParaRPr lang="en-AU" dirty="0"/>
        </a:p>
      </dgm:t>
    </dgm:pt>
    <dgm:pt modelId="{53F94C9B-C3D4-4AB1-B44C-933ACD0D424D}" type="parTrans" cxnId="{0160EF97-AB4A-4775-83D9-B386064F24C0}">
      <dgm:prSet/>
      <dgm:spPr/>
      <dgm:t>
        <a:bodyPr/>
        <a:lstStyle/>
        <a:p>
          <a:endParaRPr lang="en-AU"/>
        </a:p>
      </dgm:t>
    </dgm:pt>
    <dgm:pt modelId="{A00C3560-3F8E-49B7-85E2-A1FAB80B74C0}" type="sibTrans" cxnId="{0160EF97-AB4A-4775-83D9-B386064F24C0}">
      <dgm:prSet/>
      <dgm:spPr/>
      <dgm:t>
        <a:bodyPr/>
        <a:lstStyle/>
        <a:p>
          <a:endParaRPr lang="en-AU"/>
        </a:p>
      </dgm:t>
    </dgm:pt>
    <dgm:pt modelId="{379D0758-FB48-4BAB-B193-2F470941E0E2}">
      <dgm:prSet phldrT="[Text]"/>
      <dgm:spPr/>
      <dgm:t>
        <a:bodyPr/>
        <a:lstStyle/>
        <a:p>
          <a:r>
            <a:rPr lang="en-US" dirty="0"/>
            <a:t>…</a:t>
          </a:r>
          <a:endParaRPr lang="en-AU" dirty="0"/>
        </a:p>
      </dgm:t>
    </dgm:pt>
    <dgm:pt modelId="{0D4B71A1-5E65-4B6F-8652-3DB1C0C7B645}" type="parTrans" cxnId="{5D054BDA-70D7-44DC-8CD2-B6899CBAAC7E}">
      <dgm:prSet/>
      <dgm:spPr/>
      <dgm:t>
        <a:bodyPr/>
        <a:lstStyle/>
        <a:p>
          <a:endParaRPr lang="en-AU"/>
        </a:p>
      </dgm:t>
    </dgm:pt>
    <dgm:pt modelId="{9869D0CE-6A4A-496F-91CC-EAD08F7E8941}" type="sibTrans" cxnId="{5D054BDA-70D7-44DC-8CD2-B6899CBAAC7E}">
      <dgm:prSet/>
      <dgm:spPr/>
      <dgm:t>
        <a:bodyPr/>
        <a:lstStyle/>
        <a:p>
          <a:endParaRPr lang="en-AU"/>
        </a:p>
      </dgm:t>
    </dgm:pt>
    <dgm:pt modelId="{5C1CDF32-C251-4D93-A7FE-5E8EB118EFC0}" type="pres">
      <dgm:prSet presAssocID="{0714EA17-DE43-4D47-92D1-D094FAFF17EF}" presName="linear" presStyleCnt="0">
        <dgm:presLayoutVars>
          <dgm:dir/>
          <dgm:animLvl val="lvl"/>
          <dgm:resizeHandles val="exact"/>
        </dgm:presLayoutVars>
      </dgm:prSet>
      <dgm:spPr/>
    </dgm:pt>
    <dgm:pt modelId="{3BE5895C-723A-473E-B7DE-C42ABCAE9C1E}" type="pres">
      <dgm:prSet presAssocID="{48396342-17B4-443D-982D-87C75BCB6171}" presName="parentLin" presStyleCnt="0"/>
      <dgm:spPr/>
    </dgm:pt>
    <dgm:pt modelId="{B195801B-9566-4542-9172-81CB67291BF3}" type="pres">
      <dgm:prSet presAssocID="{48396342-17B4-443D-982D-87C75BCB6171}" presName="parentLeftMargin" presStyleLbl="node1" presStyleIdx="0" presStyleCnt="3"/>
      <dgm:spPr/>
    </dgm:pt>
    <dgm:pt modelId="{9FF620DA-49EE-48CB-8AF2-0367A3CC7F43}" type="pres">
      <dgm:prSet presAssocID="{48396342-17B4-443D-982D-87C75BCB617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1BAF2A-005E-4188-A84D-B9E76C602B7C}" type="pres">
      <dgm:prSet presAssocID="{48396342-17B4-443D-982D-87C75BCB6171}" presName="negativeSpace" presStyleCnt="0"/>
      <dgm:spPr/>
    </dgm:pt>
    <dgm:pt modelId="{141C0C5F-3187-48AB-84FF-30DC3F5AD0B9}" type="pres">
      <dgm:prSet presAssocID="{48396342-17B4-443D-982D-87C75BCB6171}" presName="childText" presStyleLbl="conFgAcc1" presStyleIdx="0" presStyleCnt="3">
        <dgm:presLayoutVars>
          <dgm:bulletEnabled val="1"/>
        </dgm:presLayoutVars>
      </dgm:prSet>
      <dgm:spPr/>
    </dgm:pt>
    <dgm:pt modelId="{7603F740-2F9A-4CE6-A9B4-2CA43F36B449}" type="pres">
      <dgm:prSet presAssocID="{25476BFB-E383-40D6-B516-637D0891EF7A}" presName="spaceBetweenRectangles" presStyleCnt="0"/>
      <dgm:spPr/>
    </dgm:pt>
    <dgm:pt modelId="{5A8A6C30-0F73-49AD-B282-EFB77906B622}" type="pres">
      <dgm:prSet presAssocID="{10873CF9-0526-4A6F-8834-2AD653019FA4}" presName="parentLin" presStyleCnt="0"/>
      <dgm:spPr/>
    </dgm:pt>
    <dgm:pt modelId="{DF2A2705-A62C-45D1-BAA0-A1F299470CCE}" type="pres">
      <dgm:prSet presAssocID="{10873CF9-0526-4A6F-8834-2AD653019FA4}" presName="parentLeftMargin" presStyleLbl="node1" presStyleIdx="0" presStyleCnt="3"/>
      <dgm:spPr/>
    </dgm:pt>
    <dgm:pt modelId="{12253348-8EC9-4F43-86E9-49630F452C87}" type="pres">
      <dgm:prSet presAssocID="{10873CF9-0526-4A6F-8834-2AD653019FA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AF8A87-9B8D-4323-8FB2-6D2004D00414}" type="pres">
      <dgm:prSet presAssocID="{10873CF9-0526-4A6F-8834-2AD653019FA4}" presName="negativeSpace" presStyleCnt="0"/>
      <dgm:spPr/>
    </dgm:pt>
    <dgm:pt modelId="{D298DC19-B136-4042-9623-C46BD0DECF29}" type="pres">
      <dgm:prSet presAssocID="{10873CF9-0526-4A6F-8834-2AD653019FA4}" presName="childText" presStyleLbl="conFgAcc1" presStyleIdx="1" presStyleCnt="3">
        <dgm:presLayoutVars>
          <dgm:bulletEnabled val="1"/>
        </dgm:presLayoutVars>
      </dgm:prSet>
      <dgm:spPr/>
    </dgm:pt>
    <dgm:pt modelId="{AD9F05C1-866E-4C39-94E0-21510101E511}" type="pres">
      <dgm:prSet presAssocID="{A00C3560-3F8E-49B7-85E2-A1FAB80B74C0}" presName="spaceBetweenRectangles" presStyleCnt="0"/>
      <dgm:spPr/>
    </dgm:pt>
    <dgm:pt modelId="{947889D7-B190-48FC-BBB7-2F23299D540D}" type="pres">
      <dgm:prSet presAssocID="{379D0758-FB48-4BAB-B193-2F470941E0E2}" presName="parentLin" presStyleCnt="0"/>
      <dgm:spPr/>
    </dgm:pt>
    <dgm:pt modelId="{AEFD251C-9FE9-40B5-BF99-5CEF5CB4DD7D}" type="pres">
      <dgm:prSet presAssocID="{379D0758-FB48-4BAB-B193-2F470941E0E2}" presName="parentLeftMargin" presStyleLbl="node1" presStyleIdx="1" presStyleCnt="3"/>
      <dgm:spPr/>
    </dgm:pt>
    <dgm:pt modelId="{ADBB6488-AEA4-41E1-B676-388454013307}" type="pres">
      <dgm:prSet presAssocID="{379D0758-FB48-4BAB-B193-2F470941E0E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5B240A-2D56-4556-A194-2BAF23623914}" type="pres">
      <dgm:prSet presAssocID="{379D0758-FB48-4BAB-B193-2F470941E0E2}" presName="negativeSpace" presStyleCnt="0"/>
      <dgm:spPr/>
    </dgm:pt>
    <dgm:pt modelId="{ECAFA329-3F3E-464C-9368-3972CFE5AC55}" type="pres">
      <dgm:prSet presAssocID="{379D0758-FB48-4BAB-B193-2F470941E0E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895313A-2B5A-492C-93B0-FB535B4826E4}" type="presOf" srcId="{48396342-17B4-443D-982D-87C75BCB6171}" destId="{9FF620DA-49EE-48CB-8AF2-0367A3CC7F43}" srcOrd="1" destOrd="0" presId="urn:microsoft.com/office/officeart/2005/8/layout/list1"/>
    <dgm:cxn modelId="{ABA88F63-80F7-4470-B2C2-FDF5C682BFFD}" srcId="{0714EA17-DE43-4D47-92D1-D094FAFF17EF}" destId="{48396342-17B4-443D-982D-87C75BCB6171}" srcOrd="0" destOrd="0" parTransId="{66D684F7-CB0A-48B5-B05F-D34590A2664A}" sibTransId="{25476BFB-E383-40D6-B516-637D0891EF7A}"/>
    <dgm:cxn modelId="{63484E75-ECF9-4305-8739-E7B7DE134405}" type="presOf" srcId="{0714EA17-DE43-4D47-92D1-D094FAFF17EF}" destId="{5C1CDF32-C251-4D93-A7FE-5E8EB118EFC0}" srcOrd="0" destOrd="0" presId="urn:microsoft.com/office/officeart/2005/8/layout/list1"/>
    <dgm:cxn modelId="{0160EF97-AB4A-4775-83D9-B386064F24C0}" srcId="{0714EA17-DE43-4D47-92D1-D094FAFF17EF}" destId="{10873CF9-0526-4A6F-8834-2AD653019FA4}" srcOrd="1" destOrd="0" parTransId="{53F94C9B-C3D4-4AB1-B44C-933ACD0D424D}" sibTransId="{A00C3560-3F8E-49B7-85E2-A1FAB80B74C0}"/>
    <dgm:cxn modelId="{466B1298-7391-4857-8B96-E43791537B9C}" type="presOf" srcId="{379D0758-FB48-4BAB-B193-2F470941E0E2}" destId="{ADBB6488-AEA4-41E1-B676-388454013307}" srcOrd="1" destOrd="0" presId="urn:microsoft.com/office/officeart/2005/8/layout/list1"/>
    <dgm:cxn modelId="{689610AA-DA22-41E9-9946-65B9F2433811}" type="presOf" srcId="{48396342-17B4-443D-982D-87C75BCB6171}" destId="{B195801B-9566-4542-9172-81CB67291BF3}" srcOrd="0" destOrd="0" presId="urn:microsoft.com/office/officeart/2005/8/layout/list1"/>
    <dgm:cxn modelId="{B06131AC-E443-47BD-B10C-866F846BCC9A}" type="presOf" srcId="{10873CF9-0526-4A6F-8834-2AD653019FA4}" destId="{12253348-8EC9-4F43-86E9-49630F452C87}" srcOrd="1" destOrd="0" presId="urn:microsoft.com/office/officeart/2005/8/layout/list1"/>
    <dgm:cxn modelId="{F5CCEECA-88C1-4BA9-9D33-65D5AA193E19}" type="presOf" srcId="{379D0758-FB48-4BAB-B193-2F470941E0E2}" destId="{AEFD251C-9FE9-40B5-BF99-5CEF5CB4DD7D}" srcOrd="0" destOrd="0" presId="urn:microsoft.com/office/officeart/2005/8/layout/list1"/>
    <dgm:cxn modelId="{5D054BDA-70D7-44DC-8CD2-B6899CBAAC7E}" srcId="{0714EA17-DE43-4D47-92D1-D094FAFF17EF}" destId="{379D0758-FB48-4BAB-B193-2F470941E0E2}" srcOrd="2" destOrd="0" parTransId="{0D4B71A1-5E65-4B6F-8652-3DB1C0C7B645}" sibTransId="{9869D0CE-6A4A-496F-91CC-EAD08F7E8941}"/>
    <dgm:cxn modelId="{BD37F9DA-FB61-4783-A366-2DF01D033761}" type="presOf" srcId="{10873CF9-0526-4A6F-8834-2AD653019FA4}" destId="{DF2A2705-A62C-45D1-BAA0-A1F299470CCE}" srcOrd="0" destOrd="0" presId="urn:microsoft.com/office/officeart/2005/8/layout/list1"/>
    <dgm:cxn modelId="{A334946F-6CBA-4B0D-ABA4-CA2F7869B816}" type="presParOf" srcId="{5C1CDF32-C251-4D93-A7FE-5E8EB118EFC0}" destId="{3BE5895C-723A-473E-B7DE-C42ABCAE9C1E}" srcOrd="0" destOrd="0" presId="urn:microsoft.com/office/officeart/2005/8/layout/list1"/>
    <dgm:cxn modelId="{5934906C-D596-48EC-89CA-7103F7CF17EE}" type="presParOf" srcId="{3BE5895C-723A-473E-B7DE-C42ABCAE9C1E}" destId="{B195801B-9566-4542-9172-81CB67291BF3}" srcOrd="0" destOrd="0" presId="urn:microsoft.com/office/officeart/2005/8/layout/list1"/>
    <dgm:cxn modelId="{46ACA845-C94D-4F0F-A392-6E860D8452C6}" type="presParOf" srcId="{3BE5895C-723A-473E-B7DE-C42ABCAE9C1E}" destId="{9FF620DA-49EE-48CB-8AF2-0367A3CC7F43}" srcOrd="1" destOrd="0" presId="urn:microsoft.com/office/officeart/2005/8/layout/list1"/>
    <dgm:cxn modelId="{1759F214-47D7-4A35-ACC9-76A1327DA1DF}" type="presParOf" srcId="{5C1CDF32-C251-4D93-A7FE-5E8EB118EFC0}" destId="{991BAF2A-005E-4188-A84D-B9E76C602B7C}" srcOrd="1" destOrd="0" presId="urn:microsoft.com/office/officeart/2005/8/layout/list1"/>
    <dgm:cxn modelId="{2BB7843B-52C6-4733-9F85-21BC390A3AEC}" type="presParOf" srcId="{5C1CDF32-C251-4D93-A7FE-5E8EB118EFC0}" destId="{141C0C5F-3187-48AB-84FF-30DC3F5AD0B9}" srcOrd="2" destOrd="0" presId="urn:microsoft.com/office/officeart/2005/8/layout/list1"/>
    <dgm:cxn modelId="{ABDBD9E2-C742-48F4-BB82-7C51F393751A}" type="presParOf" srcId="{5C1CDF32-C251-4D93-A7FE-5E8EB118EFC0}" destId="{7603F740-2F9A-4CE6-A9B4-2CA43F36B449}" srcOrd="3" destOrd="0" presId="urn:microsoft.com/office/officeart/2005/8/layout/list1"/>
    <dgm:cxn modelId="{8016688A-A139-4D0C-8008-275316C859C7}" type="presParOf" srcId="{5C1CDF32-C251-4D93-A7FE-5E8EB118EFC0}" destId="{5A8A6C30-0F73-49AD-B282-EFB77906B622}" srcOrd="4" destOrd="0" presId="urn:microsoft.com/office/officeart/2005/8/layout/list1"/>
    <dgm:cxn modelId="{7C5E0951-247C-4491-A808-D355FDE4D5DE}" type="presParOf" srcId="{5A8A6C30-0F73-49AD-B282-EFB77906B622}" destId="{DF2A2705-A62C-45D1-BAA0-A1F299470CCE}" srcOrd="0" destOrd="0" presId="urn:microsoft.com/office/officeart/2005/8/layout/list1"/>
    <dgm:cxn modelId="{F5F85B4A-865F-4D55-A34F-86146E92CDA1}" type="presParOf" srcId="{5A8A6C30-0F73-49AD-B282-EFB77906B622}" destId="{12253348-8EC9-4F43-86E9-49630F452C87}" srcOrd="1" destOrd="0" presId="urn:microsoft.com/office/officeart/2005/8/layout/list1"/>
    <dgm:cxn modelId="{73B7873D-7EF6-4F5F-9952-1C5799A79932}" type="presParOf" srcId="{5C1CDF32-C251-4D93-A7FE-5E8EB118EFC0}" destId="{F2AF8A87-9B8D-4323-8FB2-6D2004D00414}" srcOrd="5" destOrd="0" presId="urn:microsoft.com/office/officeart/2005/8/layout/list1"/>
    <dgm:cxn modelId="{5426A49B-CDEE-48F9-8E92-9FE51C8E85C8}" type="presParOf" srcId="{5C1CDF32-C251-4D93-A7FE-5E8EB118EFC0}" destId="{D298DC19-B136-4042-9623-C46BD0DECF29}" srcOrd="6" destOrd="0" presId="urn:microsoft.com/office/officeart/2005/8/layout/list1"/>
    <dgm:cxn modelId="{A51FFCF8-9A4D-425D-80FF-4E1B0390FB2A}" type="presParOf" srcId="{5C1CDF32-C251-4D93-A7FE-5E8EB118EFC0}" destId="{AD9F05C1-866E-4C39-94E0-21510101E511}" srcOrd="7" destOrd="0" presId="urn:microsoft.com/office/officeart/2005/8/layout/list1"/>
    <dgm:cxn modelId="{617A9C9C-C409-4DD7-A16F-94079652D5C0}" type="presParOf" srcId="{5C1CDF32-C251-4D93-A7FE-5E8EB118EFC0}" destId="{947889D7-B190-48FC-BBB7-2F23299D540D}" srcOrd="8" destOrd="0" presId="urn:microsoft.com/office/officeart/2005/8/layout/list1"/>
    <dgm:cxn modelId="{74AE398B-E374-4EA8-9ECD-69570EC2FF7B}" type="presParOf" srcId="{947889D7-B190-48FC-BBB7-2F23299D540D}" destId="{AEFD251C-9FE9-40B5-BF99-5CEF5CB4DD7D}" srcOrd="0" destOrd="0" presId="urn:microsoft.com/office/officeart/2005/8/layout/list1"/>
    <dgm:cxn modelId="{F45B34A9-5C85-41BB-83AD-F4A082D85140}" type="presParOf" srcId="{947889D7-B190-48FC-BBB7-2F23299D540D}" destId="{ADBB6488-AEA4-41E1-B676-388454013307}" srcOrd="1" destOrd="0" presId="urn:microsoft.com/office/officeart/2005/8/layout/list1"/>
    <dgm:cxn modelId="{EBFD21C3-DDF9-4829-AE20-081D54E037BA}" type="presParOf" srcId="{5C1CDF32-C251-4D93-A7FE-5E8EB118EFC0}" destId="{B95B240A-2D56-4556-A194-2BAF23623914}" srcOrd="9" destOrd="0" presId="urn:microsoft.com/office/officeart/2005/8/layout/list1"/>
    <dgm:cxn modelId="{5601F746-071F-476B-8413-C35F98BF5A41}" type="presParOf" srcId="{5C1CDF32-C251-4D93-A7FE-5E8EB118EFC0}" destId="{ECAFA329-3F3E-464C-9368-3972CFE5AC5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D984D-BCCD-4A01-A8B2-2D5134C513B4}">
      <dsp:nvSpPr>
        <dsp:cNvPr id="0" name=""/>
        <dsp:cNvSpPr/>
      </dsp:nvSpPr>
      <dsp:spPr>
        <a:xfrm>
          <a:off x="1353" y="540299"/>
          <a:ext cx="1705779" cy="238809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89" tIns="330200" rIns="1329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Plan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Plan your design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Research hardware</a:t>
          </a:r>
        </a:p>
      </dsp:txBody>
      <dsp:txXfrm>
        <a:off x="1353" y="1447774"/>
        <a:ext cx="1705779" cy="1432854"/>
      </dsp:txXfrm>
    </dsp:sp>
    <dsp:sp modelId="{7A1479DF-4D4F-4E60-887D-BFA1522EF5DC}">
      <dsp:nvSpPr>
        <dsp:cNvPr id="0" name=""/>
        <dsp:cNvSpPr/>
      </dsp:nvSpPr>
      <dsp:spPr>
        <a:xfrm>
          <a:off x="496029" y="779108"/>
          <a:ext cx="716427" cy="7164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55" tIns="12700" rIns="5585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</a:t>
          </a:r>
        </a:p>
      </dsp:txBody>
      <dsp:txXfrm>
        <a:off x="600947" y="884026"/>
        <a:ext cx="506591" cy="506591"/>
      </dsp:txXfrm>
    </dsp:sp>
    <dsp:sp modelId="{1CA66B69-63EC-4AE7-A6BD-58BE48AAEBD0}">
      <dsp:nvSpPr>
        <dsp:cNvPr id="0" name=""/>
        <dsp:cNvSpPr/>
      </dsp:nvSpPr>
      <dsp:spPr>
        <a:xfrm>
          <a:off x="1353" y="2928318"/>
          <a:ext cx="1705779" cy="72"/>
        </a:xfrm>
        <a:prstGeom prst="rect">
          <a:avLst/>
        </a:prstGeom>
        <a:solidFill>
          <a:schemeClr val="accent2">
            <a:hueOff val="699353"/>
            <a:satOff val="746"/>
            <a:lumOff val="232"/>
            <a:alphaOff val="0"/>
          </a:schemeClr>
        </a:solidFill>
        <a:ln w="12700" cap="flat" cmpd="sng" algn="ctr">
          <a:solidFill>
            <a:schemeClr val="accent2">
              <a:hueOff val="699353"/>
              <a:satOff val="746"/>
              <a:lumOff val="2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91840-6498-4A0E-A621-5B57DB134953}">
      <dsp:nvSpPr>
        <dsp:cNvPr id="0" name=""/>
        <dsp:cNvSpPr/>
      </dsp:nvSpPr>
      <dsp:spPr>
        <a:xfrm>
          <a:off x="1877711" y="540299"/>
          <a:ext cx="1705779" cy="2388091"/>
        </a:xfrm>
        <a:prstGeom prst="rect">
          <a:avLst/>
        </a:prstGeom>
        <a:solidFill>
          <a:schemeClr val="accent2">
            <a:tint val="40000"/>
            <a:alpha val="90000"/>
            <a:hueOff val="1609231"/>
            <a:satOff val="2842"/>
            <a:lumOff val="2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609231"/>
              <a:satOff val="2842"/>
              <a:lumOff val="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89" tIns="330200" rIns="1329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Prototype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Get some hardware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Wire up a breadboard</a:t>
          </a:r>
        </a:p>
      </dsp:txBody>
      <dsp:txXfrm>
        <a:off x="1877711" y="1447774"/>
        <a:ext cx="1705779" cy="1432854"/>
      </dsp:txXfrm>
    </dsp:sp>
    <dsp:sp modelId="{5F5A4291-D946-4302-930E-ADA1972439A3}">
      <dsp:nvSpPr>
        <dsp:cNvPr id="0" name=""/>
        <dsp:cNvSpPr/>
      </dsp:nvSpPr>
      <dsp:spPr>
        <a:xfrm>
          <a:off x="2372387" y="779108"/>
          <a:ext cx="716427" cy="716427"/>
        </a:xfrm>
        <a:prstGeom prst="ellipse">
          <a:avLst/>
        </a:prstGeom>
        <a:solidFill>
          <a:schemeClr val="accent2">
            <a:hueOff val="1398705"/>
            <a:satOff val="1492"/>
            <a:lumOff val="464"/>
            <a:alphaOff val="0"/>
          </a:schemeClr>
        </a:solidFill>
        <a:ln w="12700" cap="flat" cmpd="sng" algn="ctr">
          <a:solidFill>
            <a:schemeClr val="accent2">
              <a:hueOff val="1398705"/>
              <a:satOff val="1492"/>
              <a:lumOff val="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55" tIns="12700" rIns="5585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</a:p>
      </dsp:txBody>
      <dsp:txXfrm>
        <a:off x="2477305" y="884026"/>
        <a:ext cx="506591" cy="506591"/>
      </dsp:txXfrm>
    </dsp:sp>
    <dsp:sp modelId="{C0BCFF16-43C7-44F6-A42B-029C70C71406}">
      <dsp:nvSpPr>
        <dsp:cNvPr id="0" name=""/>
        <dsp:cNvSpPr/>
      </dsp:nvSpPr>
      <dsp:spPr>
        <a:xfrm>
          <a:off x="1877711" y="2928318"/>
          <a:ext cx="1705779" cy="72"/>
        </a:xfrm>
        <a:prstGeom prst="rect">
          <a:avLst/>
        </a:prstGeom>
        <a:solidFill>
          <a:schemeClr val="accent2">
            <a:hueOff val="2098058"/>
            <a:satOff val="2238"/>
            <a:lumOff val="696"/>
            <a:alphaOff val="0"/>
          </a:schemeClr>
        </a:solidFill>
        <a:ln w="12700" cap="flat" cmpd="sng" algn="ctr">
          <a:solidFill>
            <a:schemeClr val="accent2">
              <a:hueOff val="2098058"/>
              <a:satOff val="2238"/>
              <a:lumOff val="6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553B4-4F78-4286-A949-DF329CA4B69C}">
      <dsp:nvSpPr>
        <dsp:cNvPr id="0" name=""/>
        <dsp:cNvSpPr/>
      </dsp:nvSpPr>
      <dsp:spPr>
        <a:xfrm>
          <a:off x="3754069" y="540299"/>
          <a:ext cx="1705779" cy="2388091"/>
        </a:xfrm>
        <a:prstGeom prst="rect">
          <a:avLst/>
        </a:prstGeom>
        <a:solidFill>
          <a:schemeClr val="accent2">
            <a:tint val="40000"/>
            <a:alpha val="90000"/>
            <a:hueOff val="3218461"/>
            <a:satOff val="5685"/>
            <a:lumOff val="5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218461"/>
              <a:satOff val="5685"/>
              <a:lumOff val="5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89" tIns="330200" rIns="1329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Configure the chip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Allocate space for code and the React app</a:t>
          </a:r>
        </a:p>
      </dsp:txBody>
      <dsp:txXfrm>
        <a:off x="3754069" y="1447774"/>
        <a:ext cx="1705779" cy="1432854"/>
      </dsp:txXfrm>
    </dsp:sp>
    <dsp:sp modelId="{D9118AE2-FC59-4683-8D2C-75465D4C44FE}">
      <dsp:nvSpPr>
        <dsp:cNvPr id="0" name=""/>
        <dsp:cNvSpPr/>
      </dsp:nvSpPr>
      <dsp:spPr>
        <a:xfrm>
          <a:off x="4248745" y="779108"/>
          <a:ext cx="716427" cy="716427"/>
        </a:xfrm>
        <a:prstGeom prst="ellipse">
          <a:avLst/>
        </a:prstGeom>
        <a:solidFill>
          <a:schemeClr val="accent2">
            <a:hueOff val="2797411"/>
            <a:satOff val="2984"/>
            <a:lumOff val="928"/>
            <a:alphaOff val="0"/>
          </a:schemeClr>
        </a:solidFill>
        <a:ln w="12700" cap="flat" cmpd="sng" algn="ctr">
          <a:solidFill>
            <a:schemeClr val="accent2">
              <a:hueOff val="2797411"/>
              <a:satOff val="2984"/>
              <a:lumOff val="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55" tIns="12700" rIns="5585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</a:p>
      </dsp:txBody>
      <dsp:txXfrm>
        <a:off x="4353663" y="884026"/>
        <a:ext cx="506591" cy="506591"/>
      </dsp:txXfrm>
    </dsp:sp>
    <dsp:sp modelId="{D4FE03F8-51D0-49F5-906E-A7F6629F1A37}">
      <dsp:nvSpPr>
        <dsp:cNvPr id="0" name=""/>
        <dsp:cNvSpPr/>
      </dsp:nvSpPr>
      <dsp:spPr>
        <a:xfrm>
          <a:off x="3754069" y="2928318"/>
          <a:ext cx="1705779" cy="72"/>
        </a:xfrm>
        <a:prstGeom prst="rect">
          <a:avLst/>
        </a:prstGeom>
        <a:solidFill>
          <a:schemeClr val="accent2">
            <a:hueOff val="3496764"/>
            <a:satOff val="3730"/>
            <a:lumOff val="1160"/>
            <a:alphaOff val="0"/>
          </a:schemeClr>
        </a:solidFill>
        <a:ln w="12700" cap="flat" cmpd="sng" algn="ctr">
          <a:solidFill>
            <a:schemeClr val="accent2">
              <a:hueOff val="3496764"/>
              <a:satOff val="3730"/>
              <a:lumOff val="1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C4508-B1AD-452F-97E0-9974D651BB9C}">
      <dsp:nvSpPr>
        <dsp:cNvPr id="0" name=""/>
        <dsp:cNvSpPr/>
      </dsp:nvSpPr>
      <dsp:spPr>
        <a:xfrm>
          <a:off x="5630426" y="540299"/>
          <a:ext cx="1705779" cy="2388091"/>
        </a:xfrm>
        <a:prstGeom prst="rect">
          <a:avLst/>
        </a:prstGeom>
        <a:solidFill>
          <a:schemeClr val="accent2">
            <a:tint val="40000"/>
            <a:alpha val="90000"/>
            <a:hueOff val="4827692"/>
            <a:satOff val="8527"/>
            <a:lumOff val="78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827692"/>
              <a:satOff val="8527"/>
              <a:lumOff val="7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89" tIns="330200" rIns="1329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Program the chip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Connect to Wi-Fi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Create server endpoints for your API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Create wild card endpoints to serve React</a:t>
          </a:r>
        </a:p>
      </dsp:txBody>
      <dsp:txXfrm>
        <a:off x="5630426" y="1447774"/>
        <a:ext cx="1705779" cy="1432854"/>
      </dsp:txXfrm>
    </dsp:sp>
    <dsp:sp modelId="{E199486E-79E5-4C3E-BC00-14062E5E732B}">
      <dsp:nvSpPr>
        <dsp:cNvPr id="0" name=""/>
        <dsp:cNvSpPr/>
      </dsp:nvSpPr>
      <dsp:spPr>
        <a:xfrm>
          <a:off x="6125103" y="779108"/>
          <a:ext cx="716427" cy="716427"/>
        </a:xfrm>
        <a:prstGeom prst="ellipse">
          <a:avLst/>
        </a:prstGeom>
        <a:solidFill>
          <a:schemeClr val="accent2">
            <a:hueOff val="4196116"/>
            <a:satOff val="4475"/>
            <a:lumOff val="1391"/>
            <a:alphaOff val="0"/>
          </a:schemeClr>
        </a:solidFill>
        <a:ln w="12700" cap="flat" cmpd="sng" algn="ctr">
          <a:solidFill>
            <a:schemeClr val="accent2">
              <a:hueOff val="4196116"/>
              <a:satOff val="4475"/>
              <a:lumOff val="13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55" tIns="12700" rIns="5585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4</a:t>
          </a:r>
        </a:p>
      </dsp:txBody>
      <dsp:txXfrm>
        <a:off x="6230021" y="884026"/>
        <a:ext cx="506591" cy="506591"/>
      </dsp:txXfrm>
    </dsp:sp>
    <dsp:sp modelId="{2A2DB371-7F4E-40E6-9DF2-768A28B9BAB9}">
      <dsp:nvSpPr>
        <dsp:cNvPr id="0" name=""/>
        <dsp:cNvSpPr/>
      </dsp:nvSpPr>
      <dsp:spPr>
        <a:xfrm>
          <a:off x="5630426" y="2928318"/>
          <a:ext cx="1705779" cy="72"/>
        </a:xfrm>
        <a:prstGeom prst="rect">
          <a:avLst/>
        </a:prstGeom>
        <a:solidFill>
          <a:schemeClr val="accent2">
            <a:hueOff val="4895469"/>
            <a:satOff val="5221"/>
            <a:lumOff val="1623"/>
            <a:alphaOff val="0"/>
          </a:schemeClr>
        </a:solidFill>
        <a:ln w="12700" cap="flat" cmpd="sng" algn="ctr">
          <a:solidFill>
            <a:schemeClr val="accent2">
              <a:hueOff val="4895469"/>
              <a:satOff val="5221"/>
              <a:lumOff val="16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37716-D943-4774-BA73-CD2C954F2A0C}">
      <dsp:nvSpPr>
        <dsp:cNvPr id="0" name=""/>
        <dsp:cNvSpPr/>
      </dsp:nvSpPr>
      <dsp:spPr>
        <a:xfrm>
          <a:off x="7506784" y="540299"/>
          <a:ext cx="1705779" cy="2388091"/>
        </a:xfrm>
        <a:prstGeom prst="rect">
          <a:avLst/>
        </a:prstGeom>
        <a:solidFill>
          <a:schemeClr val="accent2">
            <a:tint val="40000"/>
            <a:alpha val="90000"/>
            <a:hueOff val="6436923"/>
            <a:satOff val="11370"/>
            <a:lumOff val="104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436923"/>
              <a:satOff val="11370"/>
              <a:lumOff val="10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89" tIns="330200" rIns="1329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a React application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Create pages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Proxy requests to the chip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Build the app</a:t>
          </a:r>
        </a:p>
      </dsp:txBody>
      <dsp:txXfrm>
        <a:off x="7506784" y="1447774"/>
        <a:ext cx="1705779" cy="1432854"/>
      </dsp:txXfrm>
    </dsp:sp>
    <dsp:sp modelId="{3B3DB990-7F53-4DE8-B80E-F0D8E6BEB850}">
      <dsp:nvSpPr>
        <dsp:cNvPr id="0" name=""/>
        <dsp:cNvSpPr/>
      </dsp:nvSpPr>
      <dsp:spPr>
        <a:xfrm>
          <a:off x="8001460" y="779108"/>
          <a:ext cx="716427" cy="716427"/>
        </a:xfrm>
        <a:prstGeom prst="ellipse">
          <a:avLst/>
        </a:prstGeom>
        <a:solidFill>
          <a:schemeClr val="accent2">
            <a:hueOff val="5594822"/>
            <a:satOff val="5967"/>
            <a:lumOff val="1855"/>
            <a:alphaOff val="0"/>
          </a:schemeClr>
        </a:solidFill>
        <a:ln w="12700" cap="flat" cmpd="sng" algn="ctr">
          <a:solidFill>
            <a:schemeClr val="accent2">
              <a:hueOff val="5594822"/>
              <a:satOff val="5967"/>
              <a:lumOff val="18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55" tIns="12700" rIns="5585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5</a:t>
          </a:r>
        </a:p>
      </dsp:txBody>
      <dsp:txXfrm>
        <a:off x="8106378" y="884026"/>
        <a:ext cx="506591" cy="506591"/>
      </dsp:txXfrm>
    </dsp:sp>
    <dsp:sp modelId="{4F7E6DEE-A61C-410E-A976-B7038654B1EA}">
      <dsp:nvSpPr>
        <dsp:cNvPr id="0" name=""/>
        <dsp:cNvSpPr/>
      </dsp:nvSpPr>
      <dsp:spPr>
        <a:xfrm>
          <a:off x="7506784" y="2928318"/>
          <a:ext cx="1705779" cy="72"/>
        </a:xfrm>
        <a:prstGeom prst="rect">
          <a:avLst/>
        </a:prstGeom>
        <a:solidFill>
          <a:schemeClr val="accent2">
            <a:hueOff val="6294174"/>
            <a:satOff val="6713"/>
            <a:lumOff val="2087"/>
            <a:alphaOff val="0"/>
          </a:schemeClr>
        </a:solidFill>
        <a:ln w="12700" cap="flat" cmpd="sng" algn="ctr">
          <a:solidFill>
            <a:schemeClr val="accent2">
              <a:hueOff val="6294174"/>
              <a:satOff val="6713"/>
              <a:lumOff val="20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D3DF1-6B85-4353-8EAA-1885A3B62CA6}">
      <dsp:nvSpPr>
        <dsp:cNvPr id="0" name=""/>
        <dsp:cNvSpPr/>
      </dsp:nvSpPr>
      <dsp:spPr>
        <a:xfrm>
          <a:off x="9383142" y="540299"/>
          <a:ext cx="1705779" cy="2388091"/>
        </a:xfrm>
        <a:prstGeom prst="rect">
          <a:avLst/>
        </a:prstGeom>
        <a:solidFill>
          <a:schemeClr val="accent2">
            <a:tint val="40000"/>
            <a:alpha val="90000"/>
            <a:hueOff val="8046153"/>
            <a:satOff val="14212"/>
            <a:lumOff val="130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046153"/>
              <a:satOff val="14212"/>
              <a:lumOff val="13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89" tIns="330200" rIns="1329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Flash the app onto the chip</a:t>
          </a:r>
        </a:p>
      </dsp:txBody>
      <dsp:txXfrm>
        <a:off x="9383142" y="1447774"/>
        <a:ext cx="1705779" cy="1432854"/>
      </dsp:txXfrm>
    </dsp:sp>
    <dsp:sp modelId="{B868E7B6-007F-4D5A-AE3D-3D6925CF926E}">
      <dsp:nvSpPr>
        <dsp:cNvPr id="0" name=""/>
        <dsp:cNvSpPr/>
      </dsp:nvSpPr>
      <dsp:spPr>
        <a:xfrm>
          <a:off x="9877818" y="779108"/>
          <a:ext cx="716427" cy="716427"/>
        </a:xfrm>
        <a:prstGeom prst="ellipse">
          <a:avLst/>
        </a:prstGeom>
        <a:solidFill>
          <a:schemeClr val="accent2">
            <a:hueOff val="6993527"/>
            <a:satOff val="7459"/>
            <a:lumOff val="2319"/>
            <a:alphaOff val="0"/>
          </a:schemeClr>
        </a:solidFill>
        <a:ln w="12700" cap="flat" cmpd="sng" algn="ctr">
          <a:solidFill>
            <a:schemeClr val="accent2">
              <a:hueOff val="6993527"/>
              <a:satOff val="7459"/>
              <a:lumOff val="23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55" tIns="12700" rIns="5585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6</a:t>
          </a:r>
        </a:p>
      </dsp:txBody>
      <dsp:txXfrm>
        <a:off x="9982736" y="884026"/>
        <a:ext cx="506591" cy="506591"/>
      </dsp:txXfrm>
    </dsp:sp>
    <dsp:sp modelId="{DA0FA5C1-82F1-4E7F-8825-99FB6DE67DBB}">
      <dsp:nvSpPr>
        <dsp:cNvPr id="0" name=""/>
        <dsp:cNvSpPr/>
      </dsp:nvSpPr>
      <dsp:spPr>
        <a:xfrm>
          <a:off x="9383142" y="2928318"/>
          <a:ext cx="1705779" cy="72"/>
        </a:xfrm>
        <a:prstGeom prst="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C0C5F-3187-48AB-84FF-30DC3F5AD0B9}">
      <dsp:nvSpPr>
        <dsp:cNvPr id="0" name=""/>
        <dsp:cNvSpPr/>
      </dsp:nvSpPr>
      <dsp:spPr>
        <a:xfrm>
          <a:off x="0" y="315683"/>
          <a:ext cx="356552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620DA-49EE-48CB-8AF2-0367A3CC7F43}">
      <dsp:nvSpPr>
        <dsp:cNvPr id="0" name=""/>
        <dsp:cNvSpPr/>
      </dsp:nvSpPr>
      <dsp:spPr>
        <a:xfrm>
          <a:off x="178276" y="64763"/>
          <a:ext cx="249586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38" tIns="0" rIns="9433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 code for web server</a:t>
          </a:r>
          <a:endParaRPr lang="en-AU" sz="1700" kern="1200" dirty="0"/>
        </a:p>
      </dsp:txBody>
      <dsp:txXfrm>
        <a:off x="202774" y="89261"/>
        <a:ext cx="2446871" cy="452844"/>
      </dsp:txXfrm>
    </dsp:sp>
    <dsp:sp modelId="{D298DC19-B136-4042-9623-C46BD0DECF29}">
      <dsp:nvSpPr>
        <dsp:cNvPr id="0" name=""/>
        <dsp:cNvSpPr/>
      </dsp:nvSpPr>
      <dsp:spPr>
        <a:xfrm>
          <a:off x="0" y="1086803"/>
          <a:ext cx="356552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53348-8EC9-4F43-86E9-49630F452C87}">
      <dsp:nvSpPr>
        <dsp:cNvPr id="0" name=""/>
        <dsp:cNvSpPr/>
      </dsp:nvSpPr>
      <dsp:spPr>
        <a:xfrm>
          <a:off x="178276" y="835883"/>
          <a:ext cx="2495867" cy="501840"/>
        </a:xfrm>
        <a:prstGeom prst="round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  <a:sp3d extrusionH="381000"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4338" tIns="0" rIns="9433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React web site</a:t>
          </a:r>
          <a:endParaRPr lang="en-AU" sz="1700" kern="1200" dirty="0"/>
        </a:p>
      </dsp:txBody>
      <dsp:txXfrm>
        <a:off x="202774" y="860381"/>
        <a:ext cx="2446871" cy="452844"/>
      </dsp:txXfrm>
    </dsp:sp>
    <dsp:sp modelId="{ECAFA329-3F3E-464C-9368-3972CFE5AC55}">
      <dsp:nvSpPr>
        <dsp:cNvPr id="0" name=""/>
        <dsp:cNvSpPr/>
      </dsp:nvSpPr>
      <dsp:spPr>
        <a:xfrm>
          <a:off x="0" y="1857923"/>
          <a:ext cx="356552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BB6488-AEA4-41E1-B676-388454013307}">
      <dsp:nvSpPr>
        <dsp:cNvPr id="0" name=""/>
        <dsp:cNvSpPr/>
      </dsp:nvSpPr>
      <dsp:spPr>
        <a:xfrm>
          <a:off x="178276" y="1607003"/>
          <a:ext cx="249586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38" tIns="0" rIns="9433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  <a:endParaRPr lang="en-AU" sz="1700" kern="1200" dirty="0"/>
        </a:p>
      </dsp:txBody>
      <dsp:txXfrm>
        <a:off x="202774" y="1631501"/>
        <a:ext cx="2446871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learnesp32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React on a Micro Controller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Mair Swartz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F374-7CCA-4306-B9AE-56EBC2D12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Recipe</a:t>
            </a:r>
            <a:endParaRPr lang="en-AU" dirty="0"/>
          </a:p>
        </p:txBody>
      </p:sp>
      <p:pic>
        <p:nvPicPr>
          <p:cNvPr id="6" name="Picture Placeholder 5" descr="A picture containing plate, indoor, plant&#10;&#10;Description automatically generated">
            <a:extLst>
              <a:ext uri="{FF2B5EF4-FFF2-40B4-BE49-F238E27FC236}">
                <a16:creationId xmlns:a16="http://schemas.microsoft.com/office/drawing/2014/main" id="{143A23D9-C83D-4C98-A561-5E9898CD91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320" b="1932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5BBB5-B9ED-42CB-B356-270C07BE29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en-US" dirty="0"/>
              <a:t>Here are the steps to create a prototype:</a:t>
            </a:r>
          </a:p>
        </p:txBody>
      </p:sp>
    </p:spTree>
    <p:extLst>
      <p:ext uri="{BB962C8B-B14F-4D97-AF65-F5344CB8AC3E}">
        <p14:creationId xmlns:p14="http://schemas.microsoft.com/office/powerpoint/2010/main" val="4085770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2A80F-F615-47F7-A20C-5D41DFE7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/>
              <a:t>Create a prototype</a:t>
            </a:r>
            <a:endParaRPr lang="en-A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3780D-B4D4-4017-9DC8-E2B81B8A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1B88F255-DDB2-B663-D4B1-6A38979273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670838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3805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3AF8-E2B6-4148-B093-5F1B4B7A32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</a:t>
            </a:r>
            <a:endParaRPr lang="en-AU" dirty="0"/>
          </a:p>
        </p:txBody>
      </p:sp>
      <p:pic>
        <p:nvPicPr>
          <p:cNvPr id="6" name="Picture Placeholder 5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9149ECA7-4716-4640-B8A9-36D6C31FE4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781" r="1378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21EAA-AEF4-4557-BED2-87007809E1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just"/>
            <a:r>
              <a:rPr lang="en-US" dirty="0"/>
              <a:t>Plan in accordance with the use cases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76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673E-C9EB-4014-92B4-33699C6A5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D36EF-5D99-41C8-A1AF-1ED6992BC6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Wire up a basic circuit</a:t>
            </a:r>
            <a:endParaRPr lang="en-AU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4867673-BEB8-4522-B1CB-93D51664B5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709" r="137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9976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3757-5051-4A2B-8086-444DF266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the chip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DA871-71F0-464D-BD88-447203250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58691-2571-4CA4-B4B5-9F8800F2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C6A47-E43F-455A-BD77-2D90EF97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Placeholder 10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5E064787-45A3-4C50-BE6D-9A00A400C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4506866" y="1707223"/>
            <a:ext cx="1908741" cy="19087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AC6606-5EF2-4FB1-B7BF-A68175636FEA}"/>
              </a:ext>
            </a:extLst>
          </p:cNvPr>
          <p:cNvSpPr/>
          <p:nvPr/>
        </p:nvSpPr>
        <p:spPr>
          <a:xfrm>
            <a:off x="4506866" y="1707223"/>
            <a:ext cx="1908742" cy="1245481"/>
          </a:xfrm>
          <a:prstGeom prst="rect">
            <a:avLst/>
          </a:prstGeom>
          <a:solidFill>
            <a:srgbClr val="363636">
              <a:alpha val="69804"/>
            </a:srgbClr>
          </a:solidFill>
          <a:ln>
            <a:solidFill>
              <a:srgbClr val="0B8B63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DD5F34E-00D1-4CA2-8B40-4BEFE3BC10DD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515954344"/>
              </p:ext>
            </p:extLst>
          </p:nvPr>
        </p:nvGraphicFramePr>
        <p:xfrm>
          <a:off x="7522032" y="1707223"/>
          <a:ext cx="3565525" cy="235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B308F6BA-7382-4FD1-95E8-2F5B1893D82F}"/>
              </a:ext>
            </a:extLst>
          </p:cNvPr>
          <p:cNvSpPr/>
          <p:nvPr/>
        </p:nvSpPr>
        <p:spPr>
          <a:xfrm>
            <a:off x="5851155" y="2952704"/>
            <a:ext cx="564452" cy="674020"/>
          </a:xfrm>
          <a:prstGeom prst="rect">
            <a:avLst/>
          </a:prstGeom>
          <a:solidFill>
            <a:srgbClr val="363636">
              <a:alpha val="69804"/>
            </a:srgbClr>
          </a:solidFill>
          <a:ln>
            <a:solidFill>
              <a:srgbClr val="0B8B63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AD14EB-881B-4FD2-A986-B142DE84246F}"/>
              </a:ext>
            </a:extLst>
          </p:cNvPr>
          <p:cNvSpPr/>
          <p:nvPr/>
        </p:nvSpPr>
        <p:spPr>
          <a:xfrm>
            <a:off x="4493135" y="2941944"/>
            <a:ext cx="679010" cy="674020"/>
          </a:xfrm>
          <a:prstGeom prst="rect">
            <a:avLst/>
          </a:prstGeom>
          <a:solidFill>
            <a:srgbClr val="363636">
              <a:alpha val="69804"/>
            </a:srgbClr>
          </a:solidFill>
          <a:ln>
            <a:solidFill>
              <a:srgbClr val="0B8B63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C05A5D-11F3-4370-A144-977505B144A4}"/>
              </a:ext>
            </a:extLst>
          </p:cNvPr>
          <p:cNvSpPr/>
          <p:nvPr/>
        </p:nvSpPr>
        <p:spPr>
          <a:xfrm>
            <a:off x="5172145" y="3370601"/>
            <a:ext cx="679009" cy="256123"/>
          </a:xfrm>
          <a:prstGeom prst="rect">
            <a:avLst/>
          </a:prstGeom>
          <a:solidFill>
            <a:srgbClr val="363636">
              <a:alpha val="69804"/>
            </a:srgbClr>
          </a:solidFill>
          <a:ln>
            <a:solidFill>
              <a:srgbClr val="0B8B63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DE3A0-F596-4FA3-AA63-ED90D4B67007}"/>
              </a:ext>
            </a:extLst>
          </p:cNvPr>
          <p:cNvCxnSpPr>
            <a:cxnSpLocks/>
          </p:cNvCxnSpPr>
          <p:nvPr/>
        </p:nvCxnSpPr>
        <p:spPr>
          <a:xfrm flipV="1">
            <a:off x="5821378" y="1638677"/>
            <a:ext cx="2227153" cy="1314027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09D724-1E36-48A7-AF66-3B7E3EE63BC8}"/>
              </a:ext>
            </a:extLst>
          </p:cNvPr>
          <p:cNvCxnSpPr>
            <a:cxnSpLocks/>
          </p:cNvCxnSpPr>
          <p:nvPr/>
        </p:nvCxnSpPr>
        <p:spPr>
          <a:xfrm>
            <a:off x="5821378" y="3370601"/>
            <a:ext cx="2118511" cy="245363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4A87D70-60B2-4AF2-82B8-1496D6B6B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333" y="2661593"/>
            <a:ext cx="397419" cy="3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1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ADB48-366C-467C-AAD9-D871E81139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your chip</a:t>
            </a:r>
            <a:endParaRPr lang="en-AU" dirty="0"/>
          </a:p>
        </p:txBody>
      </p:sp>
      <p:pic>
        <p:nvPicPr>
          <p:cNvPr id="6" name="Picture Placeholder 5" descr="A picture containing text, computer, indoor, computer&#10;&#10;Description automatically generated">
            <a:extLst>
              <a:ext uri="{FF2B5EF4-FFF2-40B4-BE49-F238E27FC236}">
                <a16:creationId xmlns:a16="http://schemas.microsoft.com/office/drawing/2014/main" id="{C0CF8C8F-4913-4828-91C9-AD40A0C9DA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781" r="1378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F5370-A082-444F-B81E-4279C76CD2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Connect to Wi-Fi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Create server endpoints for your API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Create wild card endpoints to serve react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341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473E-67BA-4D42-ADC7-2C6FE164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server endpoint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6B6F0-D342-4E49-B328-41D82BE8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39187"/>
            <a:ext cx="11090274" cy="397962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dirty="0">
                <a:solidFill>
                  <a:srgbClr val="FFC6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AU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init_server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()</a:t>
            </a:r>
            <a:endParaRPr lang="en-AU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 err="1">
                <a:solidFill>
                  <a:srgbClr val="13F0F0"/>
                </a:solidFill>
                <a:effectLst/>
                <a:latin typeface="Consolas" panose="020B0609020204030204" pitchFamily="49" charset="0"/>
              </a:rPr>
              <a:t>httpd_config_t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HTTPD_DEFAULT_CONFIG();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0" dirty="0">
                <a:solidFill>
                  <a:srgbClr val="13F0F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AU" sz="1600" b="0" dirty="0" err="1">
                <a:solidFill>
                  <a:srgbClr val="13F0F0"/>
                </a:solidFill>
                <a:effectLst/>
                <a:latin typeface="Consolas" panose="020B0609020204030204" pitchFamily="49" charset="0"/>
              </a:rPr>
              <a:t>httpd_handle_t</a:t>
            </a:r>
            <a: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server</a:t>
            </a:r>
            <a:endParaRPr lang="en-A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httpd_start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8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server,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config);</a:t>
            </a:r>
            <a:endParaRPr lang="en-AU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AU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 err="1">
                <a:solidFill>
                  <a:srgbClr val="13F0F0"/>
                </a:solidFill>
                <a:effectLst/>
                <a:latin typeface="Consolas" panose="020B0609020204030204" pitchFamily="49" charset="0"/>
              </a:rPr>
              <a:t>httpd_uri_t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get_hello_world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AU" sz="18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8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AU" sz="18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AU" sz="18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/hello-world</a:t>
            </a:r>
            <a:r>
              <a:rPr lang="en-AU" sz="18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AU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.method </a:t>
            </a:r>
            <a:r>
              <a:rPr lang="en-AU" sz="18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HTTP_GET,</a:t>
            </a:r>
            <a:endParaRPr lang="en-AU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.handler </a:t>
            </a:r>
            <a:r>
              <a:rPr lang="en-AU" sz="18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on_hello_world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};</a:t>
            </a:r>
            <a:endParaRPr lang="en-AU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httpd_register_uri_handler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(server,</a:t>
            </a:r>
            <a:r>
              <a:rPr lang="en-AU" sz="18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AU" sz="18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get_hello_world</a:t>
            </a:r>
            <a:r>
              <a:rPr lang="en-AU" sz="18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solidFill>
                  <a:srgbClr val="E1EFFF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0" dirty="0" err="1">
                <a:solidFill>
                  <a:srgbClr val="13F0F0"/>
                </a:solidFill>
                <a:effectLst/>
                <a:latin typeface="Consolas" panose="020B0609020204030204" pitchFamily="49" charset="0"/>
              </a:rPr>
              <a:t>esp_err_t</a:t>
            </a:r>
            <a:r>
              <a:rPr lang="en-AU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on_hello_world</a:t>
            </a:r>
            <a:r>
              <a:rPr lang="en-AU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 err="1">
                <a:solidFill>
                  <a:srgbClr val="13F0F0"/>
                </a:solidFill>
                <a:effectLst/>
                <a:latin typeface="Consolas" panose="020B0609020204030204" pitchFamily="49" charset="0"/>
              </a:rPr>
              <a:t>httpd_req_t</a:t>
            </a:r>
            <a:r>
              <a:rPr lang="en-AU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AU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req)</a:t>
            </a:r>
            <a:endParaRPr lang="en-A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httpd_resp_sendstr</a:t>
            </a:r>
            <a:r>
              <a:rPr lang="en-AU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(req,</a:t>
            </a:r>
            <a:r>
              <a:rPr lang="en-AU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hello world 👋👋👋 😁</a:t>
            </a:r>
            <a:r>
              <a:rPr lang="en-AU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);</a:t>
            </a:r>
            <a:endParaRPr lang="en-A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AU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ESP_OK;</a:t>
            </a:r>
            <a:endParaRPr lang="en-A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790A6-C0D2-4251-B0D3-8B27BC38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2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473E-67BA-4D42-ADC7-2C6FE164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endpoints also support </a:t>
            </a:r>
            <a:br>
              <a:rPr lang="en-US" dirty="0"/>
            </a:br>
            <a:r>
              <a:rPr lang="en-US" dirty="0"/>
              <a:t>Web Sockets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6B6F0-D342-4E49-B328-41D82BE8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003824"/>
            <a:ext cx="11090274" cy="39796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600" b="0" dirty="0" err="1">
                <a:solidFill>
                  <a:srgbClr val="13F0F0"/>
                </a:solidFill>
                <a:effectLst/>
                <a:latin typeface="Consolas" panose="020B0609020204030204" pitchFamily="49" charset="0"/>
              </a:rPr>
              <a:t>httpd_uri_t</a:t>
            </a: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btn_push_url</a:t>
            </a: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6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AU" sz="1600" b="0" dirty="0" err="1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6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AU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ws-api</a:t>
            </a:r>
            <a:r>
              <a:rPr lang="en-AU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AU" sz="1600" b="0" dirty="0" err="1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AU" sz="1600" b="0" dirty="0">
                <a:solidFill>
                  <a:srgbClr val="A5FF90"/>
                </a:solidFill>
                <a:effectLst/>
                <a:latin typeface="Consolas" panose="020B0609020204030204" pitchFamily="49" charset="0"/>
              </a:rPr>
              <a:t>-push</a:t>
            </a:r>
            <a:r>
              <a:rPr lang="en-AU" sz="1600" b="0" dirty="0">
                <a:solidFill>
                  <a:srgbClr val="92FC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A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.method </a:t>
            </a:r>
            <a:r>
              <a:rPr lang="en-AU" sz="16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HTTP_GET,</a:t>
            </a:r>
            <a:endParaRPr lang="en-A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.handler </a:t>
            </a:r>
            <a:r>
              <a:rPr lang="en-AU" sz="16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on_web_socket_btn_push_url</a:t>
            </a:r>
            <a:r>
              <a:rPr lang="en-AU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,</a:t>
            </a:r>
            <a:endParaRPr lang="en-A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600" b="0" dirty="0">
                <a:solidFill>
                  <a:srgbClr val="9E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.</a:t>
            </a:r>
            <a:r>
              <a:rPr lang="en-AU" sz="1600" b="0" dirty="0" err="1">
                <a:solidFill>
                  <a:srgbClr val="9E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is_websocket</a:t>
            </a:r>
            <a:r>
              <a:rPr lang="en-AU" sz="1600" b="0" dirty="0">
                <a:solidFill>
                  <a:srgbClr val="9E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en-AU" sz="1600" b="0" i="1" dirty="0">
                <a:solidFill>
                  <a:srgbClr val="FF9D00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=</a:t>
            </a:r>
            <a:r>
              <a:rPr lang="en-AU" sz="1600" b="0" dirty="0">
                <a:solidFill>
                  <a:srgbClr val="9EF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 </a:t>
            </a:r>
            <a:r>
              <a:rPr lang="en-AU" sz="1600" b="0" dirty="0">
                <a:solidFill>
                  <a:srgbClr val="E1EFFF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true</a:t>
            </a:r>
            <a:r>
              <a:rPr lang="en-AU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};</a:t>
            </a:r>
            <a:endParaRPr lang="en-A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httpd_register_uri_handler</a:t>
            </a:r>
            <a:r>
              <a:rPr lang="en-AU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(server,</a:t>
            </a:r>
            <a:r>
              <a:rPr lang="en-AU" sz="1600" b="0" dirty="0">
                <a:solidFill>
                  <a:srgbClr val="9E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600" b="0" i="1" dirty="0">
                <a:solidFill>
                  <a:srgbClr val="FF9D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AU" sz="1600" b="0" dirty="0" err="1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btn_push_url</a:t>
            </a:r>
            <a:r>
              <a:rPr lang="en-AU" sz="1600" b="0" dirty="0">
                <a:solidFill>
                  <a:srgbClr val="E1EFFF"/>
                </a:solidFill>
                <a:effectLst/>
                <a:latin typeface="Consolas" panose="020B0609020204030204" pitchFamily="49" charset="0"/>
              </a:rPr>
              <a:t>);</a:t>
            </a:r>
            <a:endParaRPr lang="en-A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A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790A6-C0D2-4251-B0D3-8B27BC38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7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C942-E868-408B-A1CB-217D944F5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the React application</a:t>
            </a:r>
            <a:endParaRPr lang="en-AU" dirty="0"/>
          </a:p>
        </p:txBody>
      </p:sp>
      <p:pic>
        <p:nvPicPr>
          <p:cNvPr id="6" name="Picture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385429-9D64-4AE4-97D1-D2F8787F4C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781" r="1378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99291-1404-47C8-A786-2E1F25B59A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proxy for quick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your favorite style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your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 an eye on your build size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49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3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Oval 3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4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3" name="Group 4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4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Oval 4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4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8" name="Rectangle 4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DA07E-6E74-41C0-80E0-D8C91AA3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26" y="509739"/>
            <a:ext cx="3565524" cy="10741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68598-F219-44BA-A543-95D93EB507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5472" y="1692365"/>
            <a:ext cx="3565525" cy="173165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000" kern="1200" dirty="0">
                <a:latin typeface="+mn-lt"/>
                <a:ea typeface="+mn-ea"/>
                <a:cs typeface="+mn-cs"/>
              </a:rPr>
              <a:t>Examining different React templates </a:t>
            </a:r>
          </a:p>
        </p:txBody>
      </p:sp>
      <p:grpSp>
        <p:nvGrpSpPr>
          <p:cNvPr id="69" name="Group 5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5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1" name="Rectangle 5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5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C2174-7B52-4B06-A278-3EA68E9C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3D0A1-0BD6-4176-A0C1-F7070276A54A}"/>
              </a:ext>
            </a:extLst>
          </p:cNvPr>
          <p:cNvSpPr/>
          <p:nvPr/>
        </p:nvSpPr>
        <p:spPr>
          <a:xfrm>
            <a:off x="4116388" y="20523"/>
            <a:ext cx="8069454" cy="68374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1EF0A89-9228-45B2-84B3-35BE0148D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8389" y="4226168"/>
            <a:ext cx="1952625" cy="1924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1A64DD-C3C8-4CA6-8E0C-9F458E92C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124" y="433891"/>
            <a:ext cx="3496223" cy="970202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EAEF1C6-6295-4F32-AD3B-758AEB2AD8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11113" r="2" b="19834"/>
          <a:stretch/>
        </p:blipFill>
        <p:spPr>
          <a:xfrm>
            <a:off x="6928701" y="2012002"/>
            <a:ext cx="5263300" cy="4845997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5B7B7AB-CA67-413E-9799-6D1787606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5990" y="132724"/>
            <a:ext cx="1628775" cy="1524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EFB1AD8-A0F0-448A-A618-F683610045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182" y="1944107"/>
            <a:ext cx="1971675" cy="1181100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1DC8DA5-DD24-4713-BE5C-1FCCAC6E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842"/>
              </p:ext>
            </p:extLst>
          </p:nvPr>
        </p:nvGraphicFramePr>
        <p:xfrm>
          <a:off x="57218" y="2651252"/>
          <a:ext cx="3962000" cy="4136796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685982">
                  <a:extLst>
                    <a:ext uri="{9D8B030D-6E8A-4147-A177-3AD203B41FA5}">
                      <a16:colId xmlns:a16="http://schemas.microsoft.com/office/drawing/2014/main" val="1195073915"/>
                    </a:ext>
                  </a:extLst>
                </a:gridCol>
                <a:gridCol w="1276018">
                  <a:extLst>
                    <a:ext uri="{9D8B030D-6E8A-4147-A177-3AD203B41FA5}">
                      <a16:colId xmlns:a16="http://schemas.microsoft.com/office/drawing/2014/main" val="1021611231"/>
                    </a:ext>
                  </a:extLst>
                </a:gridCol>
              </a:tblGrid>
              <a:tr h="507584">
                <a:tc>
                  <a:txBody>
                    <a:bodyPr/>
                    <a:lstStyle/>
                    <a:p>
                      <a:r>
                        <a:rPr lang="en-US" dirty="0"/>
                        <a:t>Package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 size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388085"/>
                  </a:ext>
                </a:extLst>
              </a:tr>
              <a:tr h="701964">
                <a:tc>
                  <a:txBody>
                    <a:bodyPr/>
                    <a:lstStyle/>
                    <a:p>
                      <a:r>
                        <a:rPr lang="en-US" dirty="0"/>
                        <a:t>Gatsby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1.01 Mb</a:t>
                      </a:r>
                      <a:endParaRPr lang="en-A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266604"/>
                  </a:ext>
                </a:extLst>
              </a:tr>
              <a:tr h="731812">
                <a:tc>
                  <a:txBody>
                    <a:bodyPr/>
                    <a:lstStyle/>
                    <a:p>
                      <a:r>
                        <a:rPr lang="en-US" dirty="0"/>
                        <a:t>Next .</a:t>
                      </a:r>
                      <a:r>
                        <a:rPr lang="en-US" dirty="0" err="1"/>
                        <a:t>js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6.34 Mb</a:t>
                      </a:r>
                      <a:endParaRPr lang="en-A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825397"/>
                  </a:ext>
                </a:extLst>
              </a:tr>
              <a:tr h="73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React APP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504 KiB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35732"/>
                  </a:ext>
                </a:extLst>
              </a:tr>
              <a:tr h="731812">
                <a:tc>
                  <a:txBody>
                    <a:bodyPr/>
                    <a:lstStyle/>
                    <a:p>
                      <a:r>
                        <a:rPr lang="en-US" dirty="0" err="1"/>
                        <a:t>Vite</a:t>
                      </a:r>
                      <a:r>
                        <a:rPr lang="en-US" dirty="0"/>
                        <a:t> - React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 </a:t>
                      </a:r>
                      <a:r>
                        <a:rPr lang="en-US" dirty="0" err="1"/>
                        <a:t>Kib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34985"/>
                  </a:ext>
                </a:extLst>
              </a:tr>
              <a:tr h="731812">
                <a:tc>
                  <a:txBody>
                    <a:bodyPr/>
                    <a:lstStyle/>
                    <a:p>
                      <a:r>
                        <a:rPr lang="en-US" dirty="0" err="1"/>
                        <a:t>Vite</a:t>
                      </a:r>
                      <a:r>
                        <a:rPr lang="en-US" dirty="0"/>
                        <a:t> - </a:t>
                      </a:r>
                      <a:r>
                        <a:rPr lang="en-US" dirty="0" err="1"/>
                        <a:t>Preact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 </a:t>
                      </a:r>
                      <a:r>
                        <a:rPr lang="en-US" dirty="0" err="1"/>
                        <a:t>Kib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86622"/>
                  </a:ext>
                </a:extLst>
              </a:tr>
            </a:tbl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id="{611440BB-2AAC-4682-95BC-AEABFAAE1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92083" y="4706322"/>
            <a:ext cx="591462" cy="5534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C5D6E-8931-49FE-81C8-B6E149C62E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6510" y="3198395"/>
            <a:ext cx="527035" cy="529920"/>
          </a:xfrm>
          <a:prstGeom prst="rect">
            <a:avLst/>
          </a:prstGeom>
        </p:spPr>
      </p:pic>
      <p:pic>
        <p:nvPicPr>
          <p:cNvPr id="39" name="Picture 38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268B51-8467-489E-97B8-C154382078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8310" y="3859728"/>
            <a:ext cx="1144268" cy="68545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243A291-16BA-4B46-9282-3CAF21A4D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802" y="5406507"/>
            <a:ext cx="639714" cy="63035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DDC3ED0-3EA5-440D-BF7F-9EDEA1A26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6593" y="6150218"/>
            <a:ext cx="639714" cy="6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933B-62E2-40E8-9B3B-D355D542A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Mair Swartz</a:t>
            </a:r>
            <a:endParaRPr lang="en-AU" dirty="0"/>
          </a:p>
        </p:txBody>
      </p:sp>
      <p:pic>
        <p:nvPicPr>
          <p:cNvPr id="6" name="Picture Placeholder 5" descr="A person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CA966608-C8E8-4A2A-A678-C9FEB7405B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776" r="1377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0ACAE-B7F1-4481-A0E4-E558BB55E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Full stack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Embedded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 Lead at </a:t>
            </a:r>
            <a:r>
              <a:rPr lang="en-US" dirty="0" err="1"/>
              <a:t>HackHunter</a:t>
            </a:r>
            <a:endParaRPr lang="en-AU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DBC57F1-5677-4995-8E61-BA6C46BE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747" y="4633207"/>
            <a:ext cx="476190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92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C942-E868-408B-A1CB-217D944F5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91883"/>
            <a:ext cx="3565524" cy="2384898"/>
          </a:xfrm>
        </p:spPr>
        <p:txBody>
          <a:bodyPr/>
          <a:lstStyle/>
          <a:p>
            <a:r>
              <a:rPr lang="en-US" dirty="0"/>
              <a:t>React Client walkthrough</a:t>
            </a:r>
            <a:endParaRPr lang="en-AU" dirty="0"/>
          </a:p>
        </p:txBody>
      </p:sp>
      <p:pic>
        <p:nvPicPr>
          <p:cNvPr id="6" name="Picture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385429-9D64-4AE4-97D1-D2F8787F4C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781" r="1378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99291-1404-47C8-A786-2E1F25B59A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563018"/>
            <a:ext cx="3565524" cy="1731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component using HTTP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component using web sockets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proxy for quick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your favorite style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your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 an eye on your build size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335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/>
              <a:t>Using Chip endpoints</a:t>
            </a:r>
          </a:p>
          <a:p>
            <a:r>
              <a:rPr lang="en-US" dirty="0"/>
              <a:t>Using a dev server</a:t>
            </a:r>
          </a:p>
          <a:p>
            <a:r>
              <a:rPr lang="en-US" dirty="0"/>
              <a:t>Using a proxy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53613"/>
            <a:ext cx="6992937" cy="20305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Potential project?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Modular hardware with API’s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Package manager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Common API format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Documentation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Market place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Mair Swartz</a:t>
            </a:r>
          </a:p>
          <a:p>
            <a:r>
              <a:rPr lang="en-US" dirty="0"/>
              <a:t>Info@learnesp32.com</a:t>
            </a:r>
          </a:p>
          <a:p>
            <a:r>
              <a:rPr lang="en-US" dirty="0">
                <a:hlinkClick r:id="rId2"/>
              </a:rPr>
              <a:t>https://learnesp32.com</a:t>
            </a:r>
            <a:r>
              <a:rPr lang="en-US" dirty="0"/>
              <a:t> 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2D41-2DBF-478D-A392-685A9BEF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React’s</a:t>
            </a:r>
            <a:r>
              <a:rPr lang="en-US" dirty="0"/>
              <a:t> typical address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C38F9-1005-4DCC-BCD9-0FE91F17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2936877" cy="3415519"/>
          </a:xfrm>
        </p:spPr>
        <p:txBody>
          <a:bodyPr/>
          <a:lstStyle/>
          <a:p>
            <a:r>
              <a:rPr lang="en-US" dirty="0"/>
              <a:t>Where does a deployed React usually live?</a:t>
            </a:r>
            <a:endParaRPr lang="en-AU" dirty="0"/>
          </a:p>
        </p:txBody>
      </p:sp>
      <p:pic>
        <p:nvPicPr>
          <p:cNvPr id="11" name="Picture Placeholder 10" descr="A picture containing text, electronics, black&#10;&#10;Description automatically generated">
            <a:extLst>
              <a:ext uri="{FF2B5EF4-FFF2-40B4-BE49-F238E27FC236}">
                <a16:creationId xmlns:a16="http://schemas.microsoft.com/office/drawing/2014/main" id="{5D3D0A74-AAD7-4211-835A-9E6681350F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177" r="20177"/>
          <a:stretch>
            <a:fillRect/>
          </a:stretch>
        </p:blipFill>
        <p:spPr/>
      </p:pic>
      <p:pic>
        <p:nvPicPr>
          <p:cNvPr id="15" name="Picture Placeholder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4888094-F175-43C8-A65F-75D7392DF0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21875" b="21875"/>
          <a:stretch>
            <a:fillRect/>
          </a:stretch>
        </p:blipFill>
        <p:spPr/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C005C-4966-48F2-980C-3E45D663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pic>
        <p:nvPicPr>
          <p:cNvPr id="19" name="Picture Placeholder 18" descr="A picture containing light, lit, night&#10;&#10;Description automatically generated">
            <a:extLst>
              <a:ext uri="{FF2B5EF4-FFF2-40B4-BE49-F238E27FC236}">
                <a16:creationId xmlns:a16="http://schemas.microsoft.com/office/drawing/2014/main" id="{6CCCBFC4-7BCB-4CBF-855F-3708F62FF1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7" b="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690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D2E45-B958-456B-8622-72F36DB6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240419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The new address!</a:t>
            </a:r>
            <a:br>
              <a:rPr lang="en-US" sz="6400" dirty="0"/>
            </a:br>
            <a:r>
              <a:rPr lang="en-US" sz="6400" dirty="0"/>
              <a:t>Why?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9" name="Picture 4" descr="Five Cents 1985 (mint sets only), Coin from Australia - Online Coin Club">
            <a:extLst>
              <a:ext uri="{FF2B5EF4-FFF2-40B4-BE49-F238E27FC236}">
                <a16:creationId xmlns:a16="http://schemas.microsoft.com/office/drawing/2014/main" id="{FE5A28E8-ED50-4D76-809B-18C5BEBA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7069" y="549275"/>
            <a:ext cx="2784148" cy="27717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EFA8-7CAE-40AC-A225-E72C92DB6B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3409936"/>
            <a:ext cx="5437187" cy="268288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en-US" sz="1600" dirty="0"/>
              <a:t>Cool factor 😎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600" dirty="0"/>
              <a:t>Direct control over microprocessor.  Which gives us a …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600" dirty="0"/>
              <a:t>Gateway for React developers to interact with the physical universe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0" name="Picture Placeholder 32">
            <a:extLst>
              <a:ext uri="{FF2B5EF4-FFF2-40B4-BE49-F238E27FC236}">
                <a16:creationId xmlns:a16="http://schemas.microsoft.com/office/drawing/2014/main" id="{0316F700-4FAD-42F6-86DC-D7C9CDE31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59" b="17559"/>
          <a:stretch/>
        </p:blipFill>
        <p:spPr>
          <a:xfrm>
            <a:off x="7592393" y="3536950"/>
            <a:ext cx="3013500" cy="277336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  <a:solidFill>
            <a:schemeClr val="accent5"/>
          </a:solidFill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7AA12-0FF6-4E96-BA57-6ACD99C0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99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DCA79-C9C4-4573-BD3D-2901F8878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How</a:t>
            </a:r>
            <a:endParaRPr lang="en-AU" dirty="0"/>
          </a:p>
        </p:txBody>
      </p:sp>
      <p:sp>
        <p:nvSpPr>
          <p:cNvPr id="48" name="Content Placeholder 14">
            <a:extLst>
              <a:ext uri="{FF2B5EF4-FFF2-40B4-BE49-F238E27FC236}">
                <a16:creationId xmlns:a16="http://schemas.microsoft.com/office/drawing/2014/main" id="{7D773EEB-55F8-476A-9289-31CCF7EE1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r>
              <a:rPr lang="en-US" sz="1600" dirty="0"/>
              <a:t>Save React application to chip</a:t>
            </a:r>
          </a:p>
          <a:p>
            <a:r>
              <a:rPr lang="en-US" sz="1600" dirty="0"/>
              <a:t>Create a web server to expose routes</a:t>
            </a:r>
          </a:p>
          <a:p>
            <a:r>
              <a:rPr lang="en-US" sz="1600" dirty="0"/>
              <a:t>Create an API layer to work with peripherals</a:t>
            </a:r>
          </a:p>
          <a:p>
            <a:endParaRPr lang="en-AU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3B197B-A132-4191-A0DD-99E080FC8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21" r="1" b="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9" name="Rectangle 2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36A25-F95E-4702-B540-EFBDB8EE3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8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548E-F034-43FC-8A31-9B71715C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</a:t>
            </a:r>
            <a:br>
              <a:rPr lang="en-US" dirty="0"/>
            </a:br>
            <a:r>
              <a:rPr lang="en-US" dirty="0"/>
              <a:t>Quick Intro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C995-93E1-4E37-AB65-578EDA1B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Dual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Wi-Fi “Built in”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320 KiB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Mb Flash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Lots of peripherals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power</a:t>
            </a:r>
          </a:p>
        </p:txBody>
      </p:sp>
      <p:pic>
        <p:nvPicPr>
          <p:cNvPr id="11" name="Picture Placeholder 10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B1B87090-4DB2-4496-90C5-C65C6D3BB62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7932817" y="2785859"/>
            <a:ext cx="3983794" cy="3983794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BD7AD-60D4-47A2-8EC6-5C2B7AB8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Placeholder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9309D3F-D46A-4171-9960-D58AACE9C9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" r="23"/>
          <a:stretch>
            <a:fillRect/>
          </a:stretch>
        </p:blipFill>
        <p:spPr>
          <a:xfrm>
            <a:off x="4371974" y="549274"/>
            <a:ext cx="3873457" cy="3875241"/>
          </a:xfrm>
        </p:spPr>
      </p:pic>
      <p:sp>
        <p:nvSpPr>
          <p:cNvPr id="15" name="Callout: Bent Line with Accent Bar 14">
            <a:extLst>
              <a:ext uri="{FF2B5EF4-FFF2-40B4-BE49-F238E27FC236}">
                <a16:creationId xmlns:a16="http://schemas.microsoft.com/office/drawing/2014/main" id="{A09BC919-3762-4B60-944B-B044479CE167}"/>
              </a:ext>
            </a:extLst>
          </p:cNvPr>
          <p:cNvSpPr/>
          <p:nvPr/>
        </p:nvSpPr>
        <p:spPr>
          <a:xfrm>
            <a:off x="8708381" y="298884"/>
            <a:ext cx="1216333" cy="941561"/>
          </a:xfrm>
          <a:prstGeom prst="accentCallout2">
            <a:avLst>
              <a:gd name="adj1" fmla="val 18750"/>
              <a:gd name="adj2" fmla="val -8333"/>
              <a:gd name="adj3" fmla="val 61058"/>
              <a:gd name="adj4" fmla="val -33786"/>
              <a:gd name="adj5" fmla="val 506730"/>
              <a:gd name="adj6" fmla="val 88800"/>
            </a:avLst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</a:t>
            </a:r>
            <a:endParaRPr lang="en-AU" dirty="0"/>
          </a:p>
        </p:txBody>
      </p:sp>
      <p:sp>
        <p:nvSpPr>
          <p:cNvPr id="17" name="Callout: Bent Line with Accent Bar 16">
            <a:extLst>
              <a:ext uri="{FF2B5EF4-FFF2-40B4-BE49-F238E27FC236}">
                <a16:creationId xmlns:a16="http://schemas.microsoft.com/office/drawing/2014/main" id="{DC89ABAA-B69A-4260-8D84-EA40AF5257E1}"/>
              </a:ext>
            </a:extLst>
          </p:cNvPr>
          <p:cNvSpPr/>
          <p:nvPr/>
        </p:nvSpPr>
        <p:spPr>
          <a:xfrm>
            <a:off x="10700278" y="1240445"/>
            <a:ext cx="1216333" cy="941561"/>
          </a:xfrm>
          <a:prstGeom prst="accentCallout2">
            <a:avLst>
              <a:gd name="adj1" fmla="val 18750"/>
              <a:gd name="adj2" fmla="val -8333"/>
              <a:gd name="adj3" fmla="val 61058"/>
              <a:gd name="adj4" fmla="val -33786"/>
              <a:gd name="adj5" fmla="val 488461"/>
              <a:gd name="adj6" fmla="val -50388"/>
            </a:avLst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</a:t>
            </a:r>
            <a:endParaRPr lang="en-AU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54D47C8-9279-4B05-BE8C-861D12FA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34" y="5299212"/>
            <a:ext cx="1244221" cy="108188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E7763A7-BA1B-4BDF-AC23-EAB2D5F79D2C}"/>
              </a:ext>
            </a:extLst>
          </p:cNvPr>
          <p:cNvSpPr/>
          <p:nvPr/>
        </p:nvSpPr>
        <p:spPr>
          <a:xfrm>
            <a:off x="7583055" y="5514109"/>
            <a:ext cx="2087418" cy="578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8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5A39F-D49A-4DC9-A2DC-3D1794D2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cases for React with the ESP32</a:t>
            </a:r>
          </a:p>
        </p:txBody>
      </p:sp>
      <p:pic>
        <p:nvPicPr>
          <p:cNvPr id="26" name="Picture Placeholder 25" descr="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213E27ED-548A-4150-AE75-84239584563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8054" r="7575" b="2"/>
          <a:stretch/>
        </p:blipFill>
        <p:spPr>
          <a:xfrm>
            <a:off x="4550897" y="1"/>
            <a:ext cx="3820550" cy="3429001"/>
          </a:xfrm>
          <a:custGeom>
            <a:avLst/>
            <a:gdLst/>
            <a:ahLst/>
            <a:cxnLst/>
            <a:rect l="l" t="t" r="r" b="b"/>
            <a:pathLst>
              <a:path w="3820550" h="3429001">
                <a:moveTo>
                  <a:pt x="0" y="0"/>
                </a:moveTo>
                <a:lnTo>
                  <a:pt x="3820550" y="0"/>
                </a:lnTo>
                <a:lnTo>
                  <a:pt x="3820550" y="3429001"/>
                </a:lnTo>
                <a:lnTo>
                  <a:pt x="0" y="3429001"/>
                </a:lnTo>
                <a:close/>
              </a:path>
            </a:pathLst>
          </a:custGeom>
        </p:spPr>
      </p:pic>
      <p:pic>
        <p:nvPicPr>
          <p:cNvPr id="13" name="Picture Placeholder 12" descr="A picture containing automaton, toy&#10;&#10;Description automatically generated">
            <a:extLst>
              <a:ext uri="{FF2B5EF4-FFF2-40B4-BE49-F238E27FC236}">
                <a16:creationId xmlns:a16="http://schemas.microsoft.com/office/drawing/2014/main" id="{DC146715-27ED-42AE-9F14-F0F369B5AC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3462" r="-1" b="19223"/>
          <a:stretch/>
        </p:blipFill>
        <p:spPr>
          <a:xfrm>
            <a:off x="8371452" y="10"/>
            <a:ext cx="3820550" cy="3428991"/>
          </a:xfrm>
          <a:custGeom>
            <a:avLst/>
            <a:gdLst/>
            <a:ahLst/>
            <a:cxnLst/>
            <a:rect l="l" t="t" r="r" b="b"/>
            <a:pathLst>
              <a:path w="3820550" h="3429001">
                <a:moveTo>
                  <a:pt x="0" y="0"/>
                </a:moveTo>
                <a:lnTo>
                  <a:pt x="3820550" y="0"/>
                </a:lnTo>
                <a:lnTo>
                  <a:pt x="3820550" y="3429001"/>
                </a:lnTo>
                <a:lnTo>
                  <a:pt x="0" y="3429001"/>
                </a:lnTo>
                <a:close/>
              </a:path>
            </a:pathLst>
          </a:custGeom>
        </p:spPr>
      </p:pic>
      <p:pic>
        <p:nvPicPr>
          <p:cNvPr id="22" name="Picture Placeholder 16" descr="A drone flying over a field&#10;&#10;Description automatically generated with medium confidence">
            <a:extLst>
              <a:ext uri="{FF2B5EF4-FFF2-40B4-BE49-F238E27FC236}">
                <a16:creationId xmlns:a16="http://schemas.microsoft.com/office/drawing/2014/main" id="{31ED9434-118F-481D-A1FF-D93CA556A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7" r="9289"/>
          <a:stretch/>
        </p:blipFill>
        <p:spPr>
          <a:xfrm>
            <a:off x="4550897" y="3429001"/>
            <a:ext cx="3820550" cy="3429001"/>
          </a:xfrm>
          <a:custGeom>
            <a:avLst/>
            <a:gdLst/>
            <a:ahLst/>
            <a:cxnLst/>
            <a:rect l="l" t="t" r="r" b="b"/>
            <a:pathLst>
              <a:path w="3820550" h="3429001">
                <a:moveTo>
                  <a:pt x="0" y="0"/>
                </a:moveTo>
                <a:lnTo>
                  <a:pt x="3820550" y="0"/>
                </a:lnTo>
                <a:lnTo>
                  <a:pt x="3820550" y="3429001"/>
                </a:lnTo>
                <a:lnTo>
                  <a:pt x="0" y="3429001"/>
                </a:lnTo>
                <a:close/>
              </a:path>
            </a:pathLst>
          </a:custGeom>
          <a:solidFill>
            <a:schemeClr val="accent5"/>
          </a:solidFill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20C2039E-7629-4DDF-8496-F5B60DD676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r="10868" b="3"/>
          <a:stretch/>
        </p:blipFill>
        <p:spPr>
          <a:xfrm>
            <a:off x="8371452" y="3428998"/>
            <a:ext cx="3820550" cy="3429001"/>
          </a:xfrm>
          <a:custGeom>
            <a:avLst/>
            <a:gdLst/>
            <a:ahLst/>
            <a:cxnLst/>
            <a:rect l="l" t="t" r="r" b="b"/>
            <a:pathLst>
              <a:path w="3820550" h="3429001">
                <a:moveTo>
                  <a:pt x="0" y="0"/>
                </a:moveTo>
                <a:lnTo>
                  <a:pt x="3820550" y="0"/>
                </a:lnTo>
                <a:lnTo>
                  <a:pt x="3820550" y="3429001"/>
                </a:lnTo>
                <a:lnTo>
                  <a:pt x="0" y="3429001"/>
                </a:lnTo>
                <a:close/>
              </a:path>
            </a:pathLst>
          </a:cu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D97D9DE-1C75-4CA1-AD72-00A176FCD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5015B-B555-4665-924B-45073D3A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Direct Interaction</a:t>
            </a:r>
          </a:p>
          <a:p>
            <a:pPr marL="800100" lvl="1"/>
            <a:r>
              <a:rPr lang="en-US" sz="1600"/>
              <a:t>Remote control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Active monitoring</a:t>
            </a:r>
          </a:p>
          <a:p>
            <a:pPr marL="800100" lvl="1"/>
            <a:r>
              <a:rPr lang="en-US" sz="1600"/>
              <a:t>Dashboards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Configuration</a:t>
            </a:r>
          </a:p>
          <a:p>
            <a:pPr marL="800100" lvl="1"/>
            <a:r>
              <a:rPr lang="en-US" sz="1600"/>
              <a:t>Capturing and adjusting information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DA6611-DA73-4A30-ADE2-1750DF6F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84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0033E-F849-48EA-9AE6-DC31B4287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7487" y="549275"/>
            <a:ext cx="9217026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600" dirty="0"/>
              <a:t>Demo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B7314D8-BAED-4894-85A9-5C812F4A3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4932062"/>
            <a:ext cx="8280400" cy="1376663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4A40EE-2024-4534-A1B2-9D9A15A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" name="Picture Placeholder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7DB9616-B53B-4B5F-A8BA-CC660700835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7557" b="75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7623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CB02B0B-088F-4BF6-B8DC-C4E299743A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06" r="2006"/>
          <a:stretch/>
        </p:blipFill>
        <p:spPr>
          <a:xfrm>
            <a:off x="2366334" y="-4"/>
            <a:ext cx="7459331" cy="685800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CE040-6402-440E-82B0-B0FDAB6B5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Learn</a:t>
            </a:r>
            <a:br>
              <a:rPr lang="en-US" sz="6400"/>
            </a:br>
            <a:r>
              <a:rPr lang="en-US" sz="6400"/>
              <a:t>ESP32.COM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3845C-F16B-458C-93E2-476E6E96C7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400"/>
              <a:t>Full course on learning the ESP32</a:t>
            </a:r>
          </a:p>
        </p:txBody>
      </p:sp>
    </p:spTree>
    <p:extLst>
      <p:ext uri="{BB962C8B-B14F-4D97-AF65-F5344CB8AC3E}">
        <p14:creationId xmlns:p14="http://schemas.microsoft.com/office/powerpoint/2010/main" val="26241623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{A49B61D0-6FD4-4A6C-85A4-070C7B960724}tf33713516_win32</Template>
  <TotalTime>1353</TotalTime>
  <Words>645</Words>
  <Application>Microsoft Office PowerPoint</Application>
  <PresentationFormat>Widescreen</PresentationFormat>
  <Paragraphs>157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Gill Sans MT</vt:lpstr>
      <vt:lpstr>Walbaum Display</vt:lpstr>
      <vt:lpstr>3DFloatVTI</vt:lpstr>
      <vt:lpstr>React on a Micro Controller</vt:lpstr>
      <vt:lpstr>About me   Mair Swartz</vt:lpstr>
      <vt:lpstr>React’s typical address</vt:lpstr>
      <vt:lpstr>The new address! Why?</vt:lpstr>
      <vt:lpstr>How</vt:lpstr>
      <vt:lpstr>ESP32  Quick Intro</vt:lpstr>
      <vt:lpstr>Use cases for React with the ESP32</vt:lpstr>
      <vt:lpstr>Demo</vt:lpstr>
      <vt:lpstr>Learn ESP32.COM</vt:lpstr>
      <vt:lpstr>Recipe</vt:lpstr>
      <vt:lpstr>Create a prototype</vt:lpstr>
      <vt:lpstr>Plan</vt:lpstr>
      <vt:lpstr>Prototype</vt:lpstr>
      <vt:lpstr>Configure the chip</vt:lpstr>
      <vt:lpstr>Code your chip</vt:lpstr>
      <vt:lpstr>Basic server endpoint</vt:lpstr>
      <vt:lpstr>Server endpoints also support  Web Sockets</vt:lpstr>
      <vt:lpstr>Create the React application</vt:lpstr>
      <vt:lpstr>Size matters</vt:lpstr>
      <vt:lpstr>React Client walkthrough</vt:lpstr>
      <vt:lpstr>Demo</vt:lpstr>
      <vt:lpstr>Potential project?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Mair Swartz</dc:creator>
  <cp:lastModifiedBy>Mair</cp:lastModifiedBy>
  <cp:revision>5</cp:revision>
  <dcterms:created xsi:type="dcterms:W3CDTF">2022-03-19T10:50:30Z</dcterms:created>
  <dcterms:modified xsi:type="dcterms:W3CDTF">2022-04-28T04:08:54Z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